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74" r:id="rId6"/>
    <p:sldId id="275" r:id="rId7"/>
    <p:sldId id="279" r:id="rId8"/>
    <p:sldId id="280" r:id="rId9"/>
    <p:sldId id="276" r:id="rId10"/>
    <p:sldId id="27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6T06:04:23.6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6156 2787 0,'-35'0'15,"35"18"64,0 17-79,0 18 0,0 70 31,17 18 0,-17-105-15,0-72 15,0 19-15,0-36-16,0 0 15,0 0-15,0-106 16,36-17-1,-1 158 1,-35-17 0,18 35-1,34 53 17,19 53-17,-36 17 1,18-70-16,-18 18 15,-35-36 1,18 18 0,-18-88 46</inkml:trace>
  <inkml:trace contextRef="#ctx0" brushRef="#br0" timeOffset="192.55">6262 3069 0,'0'0'0,"0"-17"47,35 17-47,0-36 16,-17 36-16,17-35 15,18 35 1,-18-18-16</inkml:trace>
  <inkml:trace contextRef="#ctx0" brushRef="#br0" timeOffset="1243.5">6632 2752 0,'0'-36'16,"0"19"15,0-19 0,-17 36-15,17-17-1,-18 17-15,-17-53 16,-1 18 0,-17-18-1,1 17 1,34 19-1,-88 17 1,18-35 0,35 35-1,-53 0 17,71 0-17,-36 17 1,1 54-1,34-36 1,-16 53 0,-1-17-1,-18 70 1,71-53 0,0-17-1,0-18 1,0 52-1,0-87-15,18 53 16,52-19 15,-52-52-31,17 53 16,71-17 0,53-36-1,-36 0 1,-17-18-1,-18-17 1,18-71 0,-88 71-1,35-18 1,-18 17 0,0-52-1,0 35 16,-35-17-31,0 17 16,0 0 0,0-35 15,0 52-15,-17 1-1,-18 0 1,35 0-1,-18 35 1,-17 17 47,35 19-63</inkml:trace>
  <inkml:trace contextRef="#ctx0" brushRef="#br0" timeOffset="1897.15">5750 3440 0,'-17'17'16,"-19"-17"-1,36 18-15,-35 17 0,-35 142 32,17-107-32,-71 177 31,36-106 0,53-123 16,17 17-31,71-53 15</inkml:trace>
  <inkml:trace contextRef="#ctx0" brushRef="#br0" timeOffset="2495.73">6826 3246 0,'-35'0'15,"70"0"63,1 0-62,-1 0-16,124 105 16,229 160 31,-265-177-47,195 36 31,-318-142 63</inkml:trace>
  <inkml:trace contextRef="#ctx0" brushRef="#br0" timeOffset="3208.79">4815 4868 0,'0'36'47,"0"-1"-31,0 18-16,0 0 16,0-36-16,0 19 15,0-19 1,18-17 15</inkml:trace>
  <inkml:trace contextRef="#ctx0" brushRef="#br0" timeOffset="3661.89">4833 4868 0,'-53'-35'0,"53"17"16,0-17-1,0 17 1,18 18 0,-1-35-16,72 35 31,-54 35-15,-35 18-1,-35 18 1,-1-36-1,72-52 32,-1 17-31,35 0 0,1 35-1,-36-17 1,-35 17-1,-35 18 1,-18-18 0,0-17 15,18-18-15,0 0-1,-1-71 1,36 53-16</inkml:trace>
  <inkml:trace contextRef="#ctx0" brushRef="#br0" timeOffset="4310.29">5115 4604 0,'0'-18'0,"0"36"0,-17-71 0,-19 0 16,-17 0-1,1 18 1,-1 35 0,-36 0 15,36 0-31,1 17 16,16-17-16,-34 36 15,17 34 1,-18 54-1,36 17 1,35 88 0,18-105-1,52-19 1,1-34 0,52-36-1,-52-35-15,158-35 16,-35-53-1,-18 17 17,-105 36-32,-18 0 15,18-124 1,-71 18 0,0 35-1,-36-18 1,-34 54-1,-36-36 1,35 53 0,1 18-1,34 35 1,-34 0 0,17 0-1,35 53 1,18 0-1,0-18 1</inkml:trace>
  <inkml:trace contextRef="#ctx0" brushRef="#br0" timeOffset="5143.91">8502 4110 0,'-53'-35'31,"18"-1"-31,-71 72 31,0 140 0,141-70 1,159-71 15,-141-35-47,-17-35 15</inkml:trace>
  <inkml:trace contextRef="#ctx0" brushRef="#br0" timeOffset="5747.09">8696 3986 0,'0'0'0,"-18"-35"16,18 0-16,-70 0 16,17-1-1,-53 36 1,-88 0-1,53 18 1,17 35 0,19 35 15,16 0-15,54-17-16,35 88 15,0-1 1,53-34-1,88-1 1,-70-52-16,140-1 16,-34-34-1,17-36 1,0-36 0,-141 36-1,0-53-15,0-17 16,17-36-1,-35-35 1,1-18 15,-36-17-15,-36 88 0,-17-1-1,-17 36 1,17 1-1,-18 16 1,19 36 0,16 0-1,19 0 1,17 18 0</inkml:trace>
  <inkml:trace contextRef="#ctx0" brushRef="#br0" timeOffset="8981.75">4833 5503 0,'0'0'0,"0"-35"109,0 53-30,71 88-48,-71-54-16,70 19-15,-35 0 0,36 34 16,0 1 15,-19 0-15,-34-88 0,-18 17 93</inkml:trace>
  <inkml:trace contextRef="#ctx0" brushRef="#br0" timeOffset="9362.52">5221 6491 0,'18'53'63,"-18"18"-63,35 17 15,-17 0 48,17-106-63</inkml:trace>
  <inkml:trace contextRef="#ctx0" brushRef="#br0" timeOffset="9645.03">5221 6438 0,'-18'-53'31,"89"18"16,-36 247-47,106-371 32,-370 194-32,547-17 15,-283 17-15,-35 0 16,0 36 15,-88-1-15,-1-17-1,72-53-15,-54 36 16,54-36 0,-19 0-1,36-18 1</inkml:trace>
  <inkml:trace contextRef="#ctx0" brushRef="#br0" timeOffset="10229.98">5609 6279 0,'0'0'0,"0"-35"16,-53 35-16,18-35 15,17 35-15,-140-35 32,105 35-17,-18 17-15,-35 36 16,18 18 0,-18 87-1,36 160 1,70-142-1,53-35 1,35-35 0,71-70-1,176 16 1,-124-104 0,-52-19-1,-71-17 1,-17-106-1,-71 17 17,0 19-17,-53 34 1,-18 54 0,-34-1-1,52 36 1,0 35-1,-18 0 1,36 0 0,35 17-1</inkml:trace>
  <inkml:trace contextRef="#ctx0" brushRef="#br0" timeOffset="11476.69">8943 4939 0,'0'-18'31,"-53"71"16,53 0-31,-53 35-16,0 53 15,18-17-15,0-1 16,-1 1 0,-52-18 15</inkml:trace>
  <inkml:trace contextRef="#ctx0" brushRef="#br0" timeOffset="12032.3">8572 5909 0,'0'-35'31,"-17"35"-31,-36 35 16,53 18-1,-35 35 1,35-53-16,0 1 31,53-36 0,-36 0-31,18 0 16,-70 35 31,0-17-47,35 17 15,-35 0-15,35 0 16,0 1 0,0 17-1,53-53 1,52 0 0,-52-18-1,-17 0 1</inkml:trace>
  <inkml:trace contextRef="#ctx0" brushRef="#br0" timeOffset="12746.72">8767 5891 0,'0'-53'0,"-53"18"15,53-18 1,-71 53-16,36-35 16,-36 35-1,18 0-15,-35 0 16,18 0 0,-1 0-1,18 18 1,-35 87 15,53 19-15,35 35-1,0-36 1,0 18 0,70 0-1,18-70 1,1-36-1,16-35 1,107 0 0,-88-17-1,-19-19 1,-34-52 0,-36 35-1,-35 0-15,35-88 16,-35-35-1,-17 17 17,-18 36-17,-89 34 1,18 54 0,18-18-1,0 18 1,35 35-1,18 0-15,-18 18 16,0-1 0,35 36-1,18 18 1,-35-36 0</inkml:trace>
  <inkml:trace contextRef="#ctx0" brushRef="#br0" timeOffset="15986.56">6032 7197 0,'36'17'94,"-19"-17"-78,19 53-16,17-18 15,0 1-15,-1 17 16,37 17-1,-19-34 1,-70-1 0,18-35 109,17-35-78</inkml:trace>
  <inkml:trace contextRef="#ctx0" brushRef="#br0" timeOffset="17497.66">7373 7197 0,'0'-53'15,"0"17"1,0 1 0,-18 0-1,-17 0 1,-53-1-1,17 1 1,-34 35 0,69-18-16,1 18 15,-71 0 1,36 0 0,-19 53-1,-34 36 16,-18 175-15,88-87 0,53-36-1,18 0 1,34-18 0,72 36-1,-18-88 1,17-36-1,18-35 1,18 0 0,-88-18-1,17-35 1,-35 0 0,17 0-1,-17-88 1,0 53 15,-18-18-15,-35 18-1,-17-53 1,17 70 0,-35 1-1,-1-1 1,-34 54-1,34-19 1,36 19 0,-35 17-1</inkml:trace>
  <inkml:trace contextRef="#ctx0" brushRef="#br0" timeOffset="18413">7549 7302 0,'18'0'78,"-18"-17"-63,18 17-15,35-35 16,88-54 15,17-34 16,-69 35-16,-54 35 1,-17 53-17,17-35 1,-35-1 31,35 36-32,-35-17 1,18 17-16,-18-36 31,35 36-15,0-35-1</inkml:trace>
  <inkml:trace contextRef="#ctx0" brushRef="#br0" timeOffset="20151.6">6685 2311 0,'35'0'62,"1"-18"-46,17 18-16,-18 0 16,88-35-1,1 17 17,-89-17-1,-53 0 0,-17 17-15,53 18 46,35 0-46,-53 53-1,0-18-15,17-35 16,-17 35 0,0 1-1,-53-1 1,18-35 0</inkml:trace>
  <inkml:trace contextRef="#ctx0" brushRef="#br0" timeOffset="20653.98">7620 2081 0,'0'-17'16,"-18"17"15</inkml:trace>
  <inkml:trace contextRef="#ctx0" brushRef="#br0" timeOffset="25836.12">11218 2275 0,'0'71'62,"0"-18"-46,0 17-16,-17 72 16,17-107 30,0-53-14,0 1-17,0-107 1,0 36 0,0 17-1,0 36-15,17 17 16,19 18 31,-36 53-32,53-17-15,-18 34 16,0 1 0,0-54 15,-35 19-16,0-1 1</inkml:trace>
  <inkml:trace contextRef="#ctx0" brushRef="#br0" timeOffset="26016.79">11218 2558 0,'0'-18'31,"36"18"-15,17 0-16,-18-35 15,0 35-15</inkml:trace>
  <inkml:trace contextRef="#ctx0" brushRef="#br0" timeOffset="26316.04">11853 2399 0,'18'0'63,"17"0"-63,18 0 15,0 0 1,-35 0-1,17 0 1,-35-18 0</inkml:trace>
  <inkml:trace contextRef="#ctx0" brushRef="#br0" timeOffset="26631.47">12065 2293 0,'53'35'63,"-18"-35"-63,0 53 16,-17-53-16,17 53 31,-35-18-31,0 1 15,-17 17 1,-19-18 0,-16-35-1,34 18 1</inkml:trace>
  <inkml:trace contextRef="#ctx0" brushRef="#br0" timeOffset="27450.2">12859 2240 0,'0'0'16,"-36"0"-16,1 0 31,18 0-15,-19 71 0,36-18-1,0 0 1,0-1-1,18-16 1,0-36 0,17 0-1,0 0 48,-17 0-1,17-18 1,0 18-1,-35 18-46,0 17-16,18 0 16,-18-17-16,0 17 31,0 0-16,0-17 1,-35-18 0,-18 35-1,35-35 1,-17 0 0,17 0-1,18-17 1,-35-1-1,35-17 1,35 0 0</inkml:trace>
  <inkml:trace contextRef="#ctx0" brushRef="#br0" timeOffset="27732.17">13229 2240 0,'0'35'47,"0"1"-31,0 17-16,0 35 15,0 18 1,0-53 0,0-18-1</inkml:trace>
  <inkml:trace contextRef="#ctx0" brushRef="#br0" timeOffset="27985.66">13106 2399 0,'0'0'0</inkml:trace>
  <inkml:trace contextRef="#ctx0" brushRef="#br0" timeOffset="29232.74">13053 2381 0,'35'0'31,"18"0"-31,-18 0 16,18 0-16,0 0 16,0 0-16,0 0 31,-35-35 0,17 35 0,-35-35 32,-18 52-16,-17 54-32,35-36-15,0-17 16,0 35 0,18-18-1,17-35 1,-18 0 0,19-18-1,-36-35 1,0 36-1,35-36 1,-35 88 31,0 0-31,35 36-1,1-53 1,-19-18-1,18 0 1,-17 0 0,-18-71 15,0 18-31,0 18 16,35 35 77,1 0-77,-36-35 0,17 35-1,-17-18 1,0-17-1,0 52 79,0 1-78,0 53-1,0-54-15,0 18 16,0 1-16,36-19 16,-19 19-1</inkml:trace>
  <inkml:trace contextRef="#ctx0" brushRef="#br0" timeOffset="29484.26">13988 2170 0,'0'35'46,"0"18"-30,0-18-16,0 0 0,0 18 16,0 0-16,0 18 15,0-18 1</inkml:trace>
  <inkml:trace contextRef="#ctx0" brushRef="#br0" timeOffset="29634.36">13899 2399 0,'0'0'15,"71"-35"1,-53 35 0,17 0-16,18 0 15</inkml:trace>
  <inkml:trace contextRef="#ctx0" brushRef="#br0" timeOffset="29915.94">14517 2170 0,'-53'17'47,"53"18"-47,-53 18 16,18 53-16,-18 18 15,-18 17 1,54-53 0,17-70-1,-36 35-15</inkml:trace>
  <inkml:trace contextRef="#ctx0" brushRef="#br0" timeOffset="30318.27">14834 2328 0,'0'0'0,"-35"0"16,17 0-1,-17 18 1,35 17 0,0 1-1,18 34 1,35-17-1,-18 18 1,18-54-16,-53 36 16,0-18 15,-88-35 0,70 0-31,-35 0 16,0 0-1,88-17 17</inkml:trace>
  <inkml:trace contextRef="#ctx0" brushRef="#br0" timeOffset="30606.03">15081 2505 0,'-17'17'15,"17"19"1,17 17 0,36-36-1,-18-17 1,1 0 0,-36-17-1,0-36 1,0 0-1,-71 35 1,54 18 0,-36 0-1</inkml:trace>
  <inkml:trace contextRef="#ctx0" brushRef="#br0" timeOffset="31050.69">15275 2452 0,'0'53'32,"0"-18"-17,36-35 1,-1 35-1,-18-35 1,-17-17 0,36 17-1,-1-36 1,-17 1 0,17 35-1,-35 53 1,0 0-1,18-53 1,-18-35 31,0-1-31,0-34-1,52 17 1,19-18-1,70 36 1</inkml:trace>
  <inkml:trace contextRef="#ctx0" brushRef="#br0" timeOffset="31402.87">15840 2293 0,'0'0'0,"-36"18"15,1 52 1,35 54-1,0-71 1,18-36 0,52-17-1,1 0 17,-36 0-17,-35-70 1,35-18-1,-35 52 1,-17 36 0,-36 36-1,35 16 1,18-34 0,0 35-1,71-18 1,-18-35-16</inkml:trace>
  <inkml:trace contextRef="#ctx0" brushRef="#br0" timeOffset="32556.74">16528 2258 0,'0'0'32,"0"70"515,0 1-532,-36-1-15,36 1 16,0-53-16,0 35 15,0-89 64,0-34-64,0-160 16,0 177-15,0 106 15,18 0-15,17 0-16,36 35 16,-36-52-1,18-1 1,-35-35-1,17-18 1,-35-17 0,35 17-1,-35-87 1,0 34 0,0 36-1,0 52 32</inkml:trace>
  <inkml:trace contextRef="#ctx0" brushRef="#br0" timeOffset="32850.31">16969 2364 0,'-18'88'31,"18"-18"-31,0-34 16,53-36 0,0 0-1,-36 0 17,19-71-17,-36 18 1,0 36-1,-53-19 1,18 36-16,-1 0 16,19 0-1</inkml:trace>
  <inkml:trace contextRef="#ctx0" brushRef="#br0" timeOffset="33550.25">17480 2134 0,'0'0'16,"0"53"15,0 0-31,0-18 16,0 89-1,0-18 1,35-18 0,-35-123 46,0-1-46,0 19-16,-17-36 15,17 18-15,-71 17 16,18 18 0,0 35-1,53 18 17,0-35-32,0 17 15,53 0 1,0 1-1,35-36 1,36 0 0,-36-53-1,-53 17-15,1-52 16,-1 18 0,-88 34 15,18 36-31,-53 18 15,52 70 1,36-70 0,53 52 15,18-34-15,-18-36-16,0 0 15,17 0 1,-35 0-1</inkml:trace>
  <inkml:trace contextRef="#ctx0" brushRef="#br0" timeOffset="35584.06">11324 3351 0,'0'36'31,"0"17"-15,-35-18-16,35 124 47,-35-124-47,70-35 62,-35-35-46</inkml:trace>
  <inkml:trace contextRef="#ctx0" brushRef="#br0" timeOffset="35750.94">11324 3351 0,'-17'0'31,"17"-53"1,35 53-32,18-35 31,-18 35-31,18 0 16</inkml:trace>
  <inkml:trace contextRef="#ctx0" brushRef="#br0" timeOffset="35935">11342 3528 0,'0'0'16,"35"0"31,-17 0-47,17 0 15,0 0-15,71-18 16</inkml:trace>
  <inkml:trace contextRef="#ctx0" brushRef="#br0" timeOffset="36433.49">11924 3422 0,'0'0'0,"35"0"47,-17 0-32,35 0-15,17 0 16,-17 0-1,-53-18 1,0 1 15,18 34 47,35 36-62,-18-35 0,-35 17-1,-18 0 1,1-35 0,-19 0-1,1 0 1,35 18-1</inkml:trace>
  <inkml:trace contextRef="#ctx0" brushRef="#br0" timeOffset="36919.6">13053 3246 0,'-36'-36'32,"-16"54"-32,-1 70 15,17 0 1,36-35-1,36 0 1,-19-53 0,89 0 15,-88 0-15,17-18-1,-35-17 1,0 0-1,0 70 17,0 0-17,0-17-15,0 17 16,0-17-16,35 35 16,-35-18-1,18-35 1,35 0-1</inkml:trace>
  <inkml:trace contextRef="#ctx0" brushRef="#br0" timeOffset="37222.01">13353 3492 0,'0'0'0,"0"18"16,0 17-1,17 1 1,36-36 0,-35 0-1,17-18 1,-35 0 0,0-35-1,-18 18 1,-70 35-1,53 0 1,0 0 15,35 18-31</inkml:trace>
  <inkml:trace contextRef="#ctx0" brushRef="#br0" timeOffset="37768.83">13899 3475 0,'0'0'0,"-17"0"0,-18 0 15,-1 17 1,36 19 0,18-1-1,35-35 1,0-18-1,-36-17 1,19 70 31,-1-17-31,0-18-1,-17 0 1,35 0-16,-18 0 15,-35-35 1,0-18 0,0 0-1,0-35 1,0 52-16,-18 19 16,18 52 30,0 18-30,0 0 15,18 17-15,0-52 0,17-18-16,18 0 15</inkml:trace>
  <inkml:trace contextRef="#ctx0" brushRef="#br0" timeOffset="38184.75">14781 3316 0,'0'0'16,"0"-35"-16,0 17 15,0-17 1,-17 35-16,-36 0 16,0 18 15,53 34-15,0 1-1,0 0 1,53-17-1,35 87 1,-88-88 0,-35-35 15,-1 0-15,-16 0-1,-1 0 1,53-17-1,0-1 1</inkml:trace>
  <inkml:trace contextRef="#ctx0" brushRef="#br0" timeOffset="38418.15">15081 3281 0,'0'17'47,"0"1"-47,0 35 16,0-18-16,0 53 16,0-35-1,18 0 1</inkml:trace>
  <inkml:trace contextRef="#ctx0" brushRef="#br0" timeOffset="39152.37">14870 3422 0,'0'-18'31,"35"18"-31,-18 0 0,36 0 16,0 0-16,36 0 15,-1 0 1,18-35 0,-71 35-1,-70 0 16,-36 53-15,53-18 15,18 18-15,18-53 15,17 0-15,-35-18-16,18 18 15,-18-17-15,35 17 16,0 0 15,-35 17-15,36-17-16,17 36 16,0-36-1,-36 0 1,-17-18 15,0-17-15,0-18-1,0-53 1,0 53 0,0 18-1,0 53 16,0 17-15,0 0-16,0 18 16,0 18-1,35-19 1,-35 1 0,0-17-1</inkml:trace>
  <inkml:trace contextRef="#ctx0" brushRef="#br0" timeOffset="39557.11">15522 3422 0,'35'0'31,"1"0"-16,-19 0-15,19 0 16,52 0 0,-35 0-1,-18 0 1,-35-18 0,35-17-1,-52 35 16,-1 0-31,-17 0 16,-18 71 15,53-1-15,53-35 0,0 1-1,0-36 1,-36 0-1,19 0 1</inkml:trace>
  <inkml:trace contextRef="#ctx0" brushRef="#br0" timeOffset="50588.52">7832 2963 0,'-71'0'110,"18"36"-110,36-36 15,-19 35-15,-17-35 32,53 35 77,0 0-93,0 18-1,0-17 1,53-54 93,-17 18-109,-1 0 16,0 0-1,-17 0-15,17 0 32,-35 53-32,0-18 15,0-17 1,-35-18 0,17 35-1,-17-35 1,0 0-1,-1 0 1,-17 0 0,18 0-1</inkml:trace>
  <inkml:trace contextRef="#ctx0" brushRef="#br0" timeOffset="52756.16">9631 4992 0,'-18'0'15,"18"35"126,-35-35-141,-18 0 16,0 0-1,35 0 1,18 18 0,-35-18-1,0 0 1,17 0 15,18 35 94,-35-35-109,35 35-1,0 1-15,0-1 16,0-18 15,18-17 63,17 0-78,-17 0-16,17-35 15,0 35 1,-17 0-1,17 0 1,18 53 15,-53-18-15,0 1 0,0-19-1,-35-17 1,35 36-1,-53-36 1,17 0 0,1 0-1,0 0 1,35 17 0</inkml:trace>
  <inkml:trace contextRef="#ctx0" brushRef="#br0" timeOffset="55074.43">8184 7532 0,'0'-18'110,"18"18"-95,17 0-15,18-17 16,18 17 0,-54 0-1,-17 88 1,-52-35 0,-19 17-1,18-17 1,88-53 62,1 0-78,-19 0 16,19 0-16,16 0 15,-34-18 1,17 18-1,-35-35 1</inkml:trace>
  <inkml:trace contextRef="#ctx0" brushRef="#br0" timeOffset="56626.38">5556 7849 0,'0'-17'78,"18"17"-62,-18-18-1,35 18-15,71-35 32,-88 35-17,35 0 1,-53 35 0,0 18-16,0-35 31,-36 34-16,1 1 1,35-17-16,-18-36 16,71 0 62,0 0-63,-18-18-15,1 18 16</inkml:trace>
  <inkml:trace contextRef="#ctx0" brushRef="#br0" timeOffset="60033.36">4374 5891 0,'18'0'734,"-18"-17"-718,18 17-16,17 0 15,18 0 17,-35 0-17,-18 17 16,0 89 1,-71-35-1,89-71 47,35 0-62,-18 0-1,-35-18-15,35 18 0</inkml:trace>
  <inkml:trace contextRef="#ctx0" brushRef="#br0" timeOffset="61578.88">4939 3457 0,'0'18'62,"0"17"-30,18 18-17,17 88 16,-35-53-15,0-70-16,35 17 16,-70-35 109</inkml:trace>
  <inkml:trace contextRef="#ctx0" brushRef="#br1" timeOffset="86200.07">6862 7479 0,'0'35'156,"0"0"-156,0 18 15,0 18 1,0-36-16,0 71 31,17-71-15,-17 1 0,0-19 15</inkml:trace>
  <inkml:trace contextRef="#ctx0" brushRef="#br1" timeOffset="86611.15">6897 7567 0,'0'-35'16,"35"0"31,18 35-31,-53-18-16,71 18 15,-54-35 1,54 35-1,-36-36 1,0 36 15</inkml:trace>
  <inkml:trace contextRef="#ctx0" brushRef="#br1" timeOffset="87031.96">6914 7743 0,'18'0'63,"35"0"-48,-35 0-15,17-17 16,0 17-16,-17 0 15,35-35 1,-18 35 0,-53 0 77</inkml:trace>
  <inkml:trace contextRef="#ctx0" brushRef="#br1" timeOffset="93286.87">1587 4639 0,'-17'-35'15,"17"70"48,0 0-48,0 18-15,0 53 16,0-35 0,0-18-16,0-36 0,0 36 31,17-53 0,-17-53 0</inkml:trace>
  <inkml:trace contextRef="#ctx0" brushRef="#br1" timeOffset="93718.64">1499 4851 0,'36'0'31,"16"-18"-31,1 18 0,-17 0 16,-19-18-16,72-17 16,-72-18 15,18 0-15,-35 36-1,0-19 1,0 72 46,0 17-46,0-18-16,0 18 16,0 0-1,0-18 1,36 0-16,-36 1 31</inkml:trace>
  <inkml:trace contextRef="#ctx0" brushRef="#br1" timeOffset="94034.89">2134 4621 0,'0'-35'32,"-17"35"-32,-1 18 15,-17 52 1,-1 36-1,36-18 1,0-35 0,18-17-1,17-1 1,1 0 0,-1-35-1,-17 0 1,17-18-16</inkml:trace>
  <inkml:trace contextRef="#ctx0" brushRef="#br1" timeOffset="94299.2">2346 4692 0,'0'-35'31,"0"52"-15,0 1-16,0 35 15,0-18 17,0 18-17,0-35-15,18-18 16</inkml:trace>
  <inkml:trace contextRef="#ctx0" brushRef="#br1" timeOffset="94718.04">2346 4621 0,'0'0'0,"0"-35"16,0 0-1,35 35 16,1 0-31,16 35 16,-52 36 0,0-54 15,-35 36-31,18-53 16,52 0 46,0 0-46,-35 35-1,18-35-15,-18 36 16,0-1 0,-18 0-1,-17 1 1,-18-19-1,0-17 1,35 0 0,18-17-1</inkml:trace>
  <inkml:trace contextRef="#ctx0" brushRef="#br1" timeOffset="95055.05">2575 4498 0,'0'35'47,"0"0"-47,0-17 16,36 17-16,-36 1 15,0 69 1,35-34 0,-35-36 15,-18 18-15,-35 35-1,18-88 1,0 0-1,35-17 1</inkml:trace>
  <inkml:trace contextRef="#ctx0" brushRef="#br1" timeOffset="95319.23">2857 4657 0,'36'0'47,"-1"0"-47,-17 0 15,17 0-15,0 0 16</inkml:trace>
  <inkml:trace contextRef="#ctx0" brushRef="#br1" timeOffset="95486.07">2875 4798 0,'18'0'32,"-1"0"-32,19 0 0,17 0 31,-53-18-31</inkml:trace>
  <inkml:trace contextRef="#ctx0" brushRef="#br1" timeOffset="98691.71">3334 4463 0,'0'0'0,"17"0"500,-17 35 1734,0 0-2218,36 0-16,-36-17 0,0 17 15,0-17-15,35 17 16,-35 18 0,0-35-1</inkml:trace>
  <inkml:trace contextRef="#ctx0" brushRef="#br1" timeOffset="100318.98">9772 4145 0,'0'-35'31,"0"52"0,18 72 1,-18-36-32,0 52 31,0-69-16,0-1 17</inkml:trace>
  <inkml:trace contextRef="#ctx0" brushRef="#br1" timeOffset="100732.31">9737 4322 0,'0'-36'15,"17"36"1,1 0 0,17 0-16,-17 0 15,17-35 1,18 17 0,-18-17-1,-35 0 1,0 88 78,0 53-79,0-89 1,0 18-16,0 18 15,18-53 1</inkml:trace>
  <inkml:trace contextRef="#ctx0" brushRef="#br1" timeOffset="101069.31">10248 4233 0,'-17'0'63,"-1"0"-63,18 18 15,-53 17 1,53 1-16,0-19 16,-35 18-16,35 18 15,17-17 1,1-36-1,35 35 1,0-35 0</inkml:trace>
  <inkml:trace contextRef="#ctx0" brushRef="#br1" timeOffset="101372.87">10601 4269 0,'0'-36'16,"-35"36"15,-18 36-15,53-1-16,0-17 15,-18 17 1,18 18 0,0-18-1,35-35 1,18 0-16,0 0 16</inkml:trace>
  <inkml:trace contextRef="#ctx0" brushRef="#br1" timeOffset="101669.52">10795 4163 0,'18'35'63,"17"53"-48,-35-70 1,0 17-16,0 0 16,0-17-1,0 17-15,-18-35 16,-17 36 0,17-36-1,-17 0 1</inkml:trace>
  <inkml:trace contextRef="#ctx0" brushRef="#br1" timeOffset="101888.84">11165 4286 0,'53'0'31,"-35"0"-15,17 0-16,1 0 15,-19 0-15</inkml:trace>
  <inkml:trace contextRef="#ctx0" brushRef="#br1" timeOffset="102070.52">11183 4427 0,'18'0'31,"17"0"-31,0 0 15,18 0 1,0 0 0</inkml:trace>
  <inkml:trace contextRef="#ctx0" brushRef="#br1" timeOffset="104339.72">11624 4198 0,'-35'0'31,"52"0"297,-17 53 938,0-18-1266,0-17 15,36 35 1,-36-18 0,17-35-16,19 0 31,16 0-15,-16 0-1,-1 0 1,-17-35-1,-18 0-15,35-1 16,-35 1 15,0 53 16,0-1-31,0 36-16,0 0 15,0 0 1,0-18 0,0 1-1,-35-36 110</inkml:trace>
  <inkml:trace contextRef="#ctx0" brushRef="#br1" timeOffset="105591.63">9543 6032 0,'0'18'32,"0"17"-17,-18 18-15,18 0 16,0-35-16,0 17 15,0 0-15,0-17 16</inkml:trace>
  <inkml:trace contextRef="#ctx0" brushRef="#br1" timeOffset="105937.71">9507 6174 0,'0'0'0,"18"-36"16,0 36-1,52-35 1,-52 35 0,35-35-1,-53 52 63,0 1-78,0 35 16,0-18-16,0-17 16,0 17-16,0 0 15,0-17 1</inkml:trace>
  <inkml:trace contextRef="#ctx0" brushRef="#br1" timeOffset="106305.56">10072 6015 0,'0'0'0,"0"-35"31,-18 35-16,1 0 1,17 17-16,-53 36 31,17 53-15,1-53-16,35 35 16,18-35-1,35 0 1,0-53-1,17 0 1</inkml:trace>
  <inkml:trace contextRef="#ctx0" brushRef="#br1" timeOffset="106703.87">10495 6050 0,'-18'-18'31,"-17"18"-31,0 0 16,-18 53 0,53 0-1,0-17 1,18-36-1,-1 0 1,-17 17 15,0 36-15,-35-18 0,35 1-1,0-1 16,18-35-15,17 0 0,18 0-16</inkml:trace>
  <inkml:trace contextRef="#ctx0" brushRef="#br1" timeOffset="106988.65">10601 6085 0,'18'0'31,"-18"18"-31,53 17 16,-53 1-16,52 69 16,-52-16-1,-17-1 1,-36-53 15,18-35-31,-18 0 31</inkml:trace>
  <inkml:trace contextRef="#ctx0" brushRef="#br1" timeOffset="107222.18">11218 6191 0,'18'0'47,"17"0"-47,1-35 16,-19 35-16,18 0 15,-17 0 1</inkml:trace>
  <inkml:trace contextRef="#ctx0" brushRef="#br1" timeOffset="107683.92">11324 6297 0,'18'0'31,"-1"0"-15,36 0-1,0 0 1</inkml:trace>
  <inkml:trace contextRef="#ctx0" brushRef="#br1" timeOffset="109320.54">11818 6085 0,'35'0'453,"-52"0"-250,-19 0-187,1 0 0,0 0-1,35 18 188,0 17-187,-18-35 0,18 36-16,0-1 15,0 0 16,53-35 79,-18 0-95,1 0 1,-1 0 0,-17 0 15,17 35-15,-35 1-16,35 17 15,-35-18 1,0 0-1,-17-35 1,17 35 0,-18-35-16,-17 0 15,35 18 1,-18-18 0,-17 0-1,-1 0 1,19 0-1,-19 0 17</inkml:trace>
  <inkml:trace contextRef="#ctx0" brushRef="#br1" timeOffset="120145.68">2170 7197 0,'17'53'109,"18"70"-93,1-70 0,-36-18-1,0-17 17</inkml:trace>
  <inkml:trace contextRef="#ctx0" brushRef="#br1" timeOffset="120602.18">2222 7338 0,'0'0'0,"18"-36"16,17 36-16,18-35 15,-17 0 1,17 17 0,-53-17 15,17 35-15,-17-18-1,0 36 63,0 17-62,35 1-16,-35-19 16,36 18-16,-36 1 15,35-19 1,-35 19 15</inkml:trace>
  <inkml:trace contextRef="#ctx0" brushRef="#br1" timeOffset="120890.74">2822 7038 0,'-17'0'31,"-19"0"-15,36 53-16,0 17 15,0 36 1,18-35 0,35-36-1,-53 0-15,53-35 32,0 0-17,-36 0-15</inkml:trace>
  <inkml:trace contextRef="#ctx0" brushRef="#br1" timeOffset="121139.74">3122 7056 0,'0'0'0,"0"17"47,0 18-47,0-17 16,0 35-1,0-18 1,0-17 0</inkml:trace>
  <inkml:trace contextRef="#ctx0" brushRef="#br1" timeOffset="121507.43">3122 7020 0,'0'-35'31,"35"35"-16,-17 0 1,17 0-16,18 35 16,0 18-1,-35-35 1,-18 52 0,0-17-1,-18 0 1,-17 0-1,0-53 1,-1 18 0,19-36 15,17-17-15</inkml:trace>
  <inkml:trace contextRef="#ctx0" brushRef="#br1" timeOffset="121870.1">3369 6967 0,'18'0'46,"-18"36"-30,53-1-16,-53 0 16,52 53-1,-16 1 1,-36-1 0,0-35-1,-36-36 1,1-17-1,18 36-15,-19-36 16,1 35 15</inkml:trace>
  <inkml:trace contextRef="#ctx0" brushRef="#br1" timeOffset="122125.03">3704 7091 0,'18'0'47,"17"0"-31</inkml:trace>
  <inkml:trace contextRef="#ctx0" brushRef="#br1" timeOffset="122291.1">3739 7232 0,'18'0'32,"35"0"-17,-18 0 1,1 0-1</inkml:trace>
  <inkml:trace contextRef="#ctx0" brushRef="#br1" timeOffset="127524.32">3951 6914 0,'0'0'0,"18"0"110,35 0-95,-18 0 1,18 0 0,-18 0-1,0 0 17,1 0-17,-36 71 1,-18-36-1,-17 18 1,-1-35 0,1 17-1,53-35 95,17 0-110,-17 0 15,17 0-15,0 0 16,36 0 0,-53 0-1,34 0 1,-69 0 93,-1 0-93</inkml:trace>
  <inkml:trace contextRef="#ctx0" brushRef="#br1" timeOffset="130502.01">2205 2646 0,'0'0'0,"-35"35"63,35-17-47,0 35-16,0 52 31,17-87 0,89-18-15,-71 0-1,-35-35 1,0-36 0,0 18-1,-35 0-15,0 1 16,-1 52-1,1 0 17,0 35-17,35 71 1,53-36 0,17-17-1,1 18 1,0 17-1,-71-70 17,-18-18 15</inkml:trace>
  <inkml:trace contextRef="#ctx0" brushRef="#br1" timeOffset="131028.03">2805 2575 0,'-18'0'0,"18"-35"31,-35 35-31,35 35 16,-36 53 0,36 18-1,0-88-15,0 35 16,53-53 0,-35 0-1,35 0 1,-18-35 15,-35 17-31,18-17 31,-18 88 47,0-1-62,0-16-16,35-36 16,-35 35-1,35-53 48</inkml:trace>
  <inkml:trace contextRef="#ctx0" brushRef="#br1" timeOffset="131214.31">3034 2752 0,'0'35'16,"0"0"-1,0 0 1,0 1 0</inkml:trace>
  <inkml:trace contextRef="#ctx0" brushRef="#br1" timeOffset="131397.47">3052 2646 0,'0'-35'16,"0"17"0,17-17-1,1 35-15</inkml:trace>
  <inkml:trace contextRef="#ctx0" brushRef="#br1" timeOffset="132078.29">3157 2769 0,'0'0'0,"0"53"16,18-35 0,17-18-1,1 0 1,-19 0-16,18-35 15,1-36 1,-36 36 15,17 35-15,19 17 15,17-17-15,-18 0-1,0-35 1,-35-18 0,-18 53-1,-17 53 1,35 0 0,0-35-1,35-18 1,18 0-1,0 0 17,-17 0-32,52 0 31,-88-36 78,17 1-109,19 0 16,-36 17 0,35 36 15,-35 35-16,35-18-15,1 53 16,-36-70 0,17 17-16</inkml:trace>
  <inkml:trace contextRef="#ctx0" brushRef="#br1" timeOffset="132548.81">2681 3122 0,'53'0'62,"18"0"-46,17 0-16,35 0 16,177-18-1,53-34 1,-71 16-1,-229 36 1,-18 0 0,-35-35 77</inkml:trace>
  <inkml:trace contextRef="#ctx0" brushRef="#br1" timeOffset="135328.6">2046 9719 0,'18'0'32,"-18"-18"-32,35 18 15,-35-53-15,53 18 16,-18 0-16,0-53 15,1-71 32,-142 88 0,88 160-16,106-54-15,36 71 0,-89-53-1,-35 0 1,0-1 0,0-34-1,-53-18-15,18 35 16,17-35-1,18-35 17,0 0-32</inkml:trace>
  <inkml:trace contextRef="#ctx0" brushRef="#br1" timeOffset="135594.21">2522 9472 0,'0'0'0,"0"35"15,18 1 1,70-36 0,-35-18-1,-18 0 1,-35-17 0,-35-18-1,35 36 1,-53 17-16,-17 0 15,34 0 17</inkml:trace>
  <inkml:trace contextRef="#ctx0" brushRef="#br1" timeOffset="135869.91">2857 9172 0,'0'35'31,"0"36"-31,0 0 0,36 34 16,-36-69-1,17 17-15,-17-89 94,0 19-78</inkml:trace>
  <inkml:trace contextRef="#ctx0" brushRef="#br1" timeOffset="136230.31">3069 9207 0,'0'0'0,"0"53"15,0-70 32,0-36-31,0 35 0,35 18-16,-35-53 15,53 53 1,-17 0-1,17 18 1,-1 17 0,-16 18-1,-36 0-15,35-53 16</inkml:trace>
  <inkml:trace contextRef="#ctx0" brushRef="#br1" timeOffset="136664.62">1958 10125 0,'0'0'16,"18"0"15,34 0-31,19 0 0,35-36 16,194-34-1,-124 35-15,195-71 31,-107 106-15,-140-36 0,-89 36-1,-70 0 48,-1 0-48,19 0-15</inkml:trace>
  <inkml:trace contextRef="#ctx0" brushRef="#br1" timeOffset="143799.31">5962 9190 0,'-35'53'110,"35"0"-110,-36 0 15,36 0-15,0-18 16,36 53 15,140-106 16,-105-193 0,-71 105-16,-71 71-15,-17 35-1,70 0 1,-17 17-16,0 18 16,35 1-1,0 17 1,17-18 15</inkml:trace>
  <inkml:trace contextRef="#ctx0" brushRef="#br1" timeOffset="144180.84">6297 9243 0,'0'17'31,"0"19"-15,35-1-16,-35 0 15,53 1-15,-17 16 16,-1-52 15,-35-17-15,35-36-1,-35 35 1,0-35 0,0-17-1,0 52 1,35 18-1,-35-35 1</inkml:trace>
  <inkml:trace contextRef="#ctx0" brushRef="#br1" timeOffset="144879.76">6685 9349 0,'35'0'31,"-35"-18"-31,36 18 16,-1-18 0,-35-17-1,0 0 1,0 17 0,0-17-16,-35 35 15,-1 0 1,-17 53-1,18 0 1,35 0 0,53 52-1,35-52 1,-35-53 0,35 0 15,-52-17-16,-36-54 1,35 1 0,-35-1-1,0 53 1,-35-17 0,-1 70-1,36-17 1,18 17-1,0-35-15,88 0 16,-36-17 0,-35-19-1,-35-17 17,0 89-1,0-1-16,0-17 1,0 35 0,18-53-16,-18 53 15,35-1 1</inkml:trace>
  <inkml:trace contextRef="#ctx0" brushRef="#br1" timeOffset="145714.07">7461 9243 0,'-35'-18'32,"-18"18"-17,18 106 16,35-88-15,0 35-16,17-53 16,1 35-1,17-53 1,-35-35 0,36 18-16,-36-18 15,0 106 32,35-18-31,0 1-1,0-36 1,18 0 0,-17 0-1,-19 0 16,-17-124-15,-17 18 0,17 53-1,-18 36 1,-17 17 15,35 88-15,0 0-1,35-17 1,18-18 0,35-53-1,-35 0 1,-18-18 0,-35-88-1,0 18 1,0 17 15,-17 18-15,17 71 15,0 17-15,0 71-1,17-35 1,19-36-16,-36-17 15,35 35 1,-35-18 0</inkml:trace>
  <inkml:trace contextRef="#ctx0" brushRef="#br1" timeOffset="146247.81">8555 9084 0,'-18'-35'16,"-17"35"0,0 35-1,-1 71 1,36 0-1,0-53 1,0-18 0,89 0-1,-19-52 1,-35-54 0,1 18-1,-36 88 32,35 18-31,36-17-1,-36-36 1,0 0 0,0-18-1,-35-17 1,-17-1-1,17-17-15,-53 18 16,0 35 0,18 0-1,35 18 1</inkml:trace>
  <inkml:trace contextRef="#ctx0" brushRef="#br1" timeOffset="146580.67">9172 9172 0,'0'0'16,"0"-35"-16,-53 35 31,18 18-31,35 34 16,0-16-1,53 17 1,0-18 0,0 0-1,-53-17 1,-36 17 15,19-35-15,-18 0-1,-1 0 1</inkml:trace>
  <inkml:trace contextRef="#ctx0" brushRef="#br1" timeOffset="146830.25">9366 9031 0,'0'-18'31,"0"71"-15,0 0-16,36 106 31,-1-106-16,-35-18 1,0 1 0</inkml:trace>
  <inkml:trace contextRef="#ctx0" brushRef="#br1" timeOffset="146997.34">9349 9260 0,'0'0'0,"17"0"32,19-35-32,16 35 15,1 0 1</inkml:trace>
  <inkml:trace contextRef="#ctx0" brushRef="#br1" timeOffset="147430.34">9966 8961 0,'0'70'47,"0"1"-32,0-18-15,18 17 16,-18 54 0,17-71 15</inkml:trace>
  <inkml:trace contextRef="#ctx0" brushRef="#br1" timeOffset="147613.9">9966 9031 0,'0'-35'15,"35"35"1,18-35 0,0 35-1,-18 0 1,18 0-16</inkml:trace>
  <inkml:trace contextRef="#ctx0" brushRef="#br1" timeOffset="147781.9">10019 9207 0,'0'0'0,"18"0"31,-1 0-15,18 0-1,18 0-15,-17 0 16</inkml:trace>
  <inkml:trace contextRef="#ctx0" brushRef="#br1" timeOffset="148081.12">10407 8996 0,'-35'0'15,"17"35"1,18 18 0,0-18-1,0 18-15,0 0 0,0 0 31,18 0-15,17-18 0,18-35-1</inkml:trace>
  <inkml:trace contextRef="#ctx0" brushRef="#br1" timeOffset="148497.44">10566 9137 0,'0'35'31,"-36"0"-31,36-17 16,0 17-16,0-17 16,0 35 15,0-88 16,18 17-32,-18-17-15,0-1 16,35-16 0,1 16-1,-1 36 1,18 36-1,-18 34 1,-35-52 0,18 35-1,-18-36 1</inkml:trace>
  <inkml:trace contextRef="#ctx0" brushRef="#br1" timeOffset="148781.47">10795 9031 0,'35'18'31,"-35"17"-31,36 0 15,-36-17 1,35 17-16,-35 18 16,0 35-1,0-35 1,-35-35 0,-18-18 15,17 0-31</inkml:trace>
  <inkml:trace contextRef="#ctx0" brushRef="#br1" timeOffset="149148.51">11165 9049 0,'53'0'47,"0"0"-31,-17 0 0,-1 0 15</inkml:trace>
  <inkml:trace contextRef="#ctx0" brushRef="#br1" timeOffset="149341.91">11271 9190 0,'18'0'31,"17"0"-31,18 0 16,-35 0 15</inkml:trace>
  <inkml:trace contextRef="#ctx0" brushRef="#br1" timeOffset="155935.44">12488 8819 0,'0'-35'188,"-17"35"-173,17-17 1,-18 17-1,-35 0-15,0 0 16,36 0 0,-54 70-1,0 177 32,265-176 0,-141-107-16,-53 19-15,0-36 15,0 17-15,0 89 46,36-17-62,-36-19 16,0 19-16,0 16 16,0-34-1,35-18 32</inkml:trace>
  <inkml:trace contextRef="#ctx0" brushRef="#br1" timeOffset="156267.15">12806 8890 0,'0'-18'0,"-18"18"31,1 0-15,-36 36-1,53-1-15,-36 18 16,36 0-16,0 0 16,18 17-1,35-35 17,17 1-17,-34-36-15</inkml:trace>
  <inkml:trace contextRef="#ctx0" brushRef="#br1" timeOffset="156667.44">13000 9013 0,'0'0'0,"0"36"15,0-19-15,0 36 16,0 0-1,0-70 64,0-36-64,0 17-15,0 1 16,35 0-1,0 35 1,1-35 0,-36 70-1,35-18-15,-35 19 16,0 17 0,35 0-1,-17-53 16</inkml:trace>
  <inkml:trace contextRef="#ctx0" brushRef="#br1" timeOffset="156966.56">13317 8925 0,'0'-35'15,"18"70"17,-18-17-17,35 17-15,1 53 16,-1 1 0,-35-37-1,0-16 1,0 34-1</inkml:trace>
  <inkml:trace contextRef="#ctx0" brushRef="#br1" timeOffset="157565.76">13899 8961 0,'36'0'31,"17"0"-31,52 0 16,-52 0-16,53 0 47,-88 0-16</inkml:trace>
  <inkml:trace contextRef="#ctx0" brushRef="#br1" timeOffset="157816.19">14146 8837 0,'0'35'47,"0"18"-31,0 0-16,0 0 16,0-18-1,0 1-15,36 17 16,-36-36 15</inkml:trace>
  <inkml:trace contextRef="#ctx0" brushRef="#br1" timeOffset="159050.18">14817 8714 0,'0'-36'281,"17"36"172,-17-17-422,0-19 1,0 54 30,0 53-62,0-18 16,0-1-16,18 37 15,-18-19 17,0-52-17,0 17 1,35-35 15</inkml:trace>
  <inkml:trace contextRef="#ctx0" brushRef="#br1" timeOffset="159417.72">14887 8890 0,'0'-18'31,"53"-17"-15,35 0-1,-17 0 1,-53-1 0,-18 19 15,0-19-15,0 107 62,0-18-78,0-36 15,0 19-15,0-1 16,0 0 0,0 1-1,0-19 1,35-17-1</inkml:trace>
  <inkml:trace contextRef="#ctx0" brushRef="#br1" timeOffset="159673.13">15399 8661 0,'0'0'15,"-18"0"17,18 17-32,-35 19 15,35 34 1,0 36 0,0-53-1,35-35 1,36-18-1</inkml:trace>
  <inkml:trace contextRef="#ctx0" brushRef="#br1" timeOffset="160007.06">15628 8802 0,'0'35'31,"0"-17"-31,0 17 16,0-17 0,0-36 31,0-53-32,0 19 1,35 52-16,1-18 15,-19 18 17,36 0-17,-53 53 1,0 0 0</inkml:trace>
  <inkml:trace contextRef="#ctx0" brushRef="#br1" timeOffset="160269.06">15893 8661 0,'17'0'31,"-17"53"-16,36-18-15,-36-17 16,0 34-16,35 37 16,-35 16-1,-18-52 17,1-53-17,-36 36-15</inkml:trace>
  <inkml:trace contextRef="#ctx0" brushRef="#br1" timeOffset="161470.41">15187 8361 0,'0'-53'62,"0"-18"-46,0-52 15,53-18 0,18 53 1,34 52-1,-69 36-15,17 0-1,-18 0-15,-18 0 31,19 0 48,-36-17 61,0-19-140,-18 36 16,18-53-1,-18 53 1,18 18 62,36-18-62,-1 35-1,-17-35-15,35 0 16,-53 18 0,0 17 15,0 18-31,0-18 16,0 1-1,-18-36 1,0 35-1,-17-35 1,35 18 0,-18-18-1</inkml:trace>
  <inkml:trace contextRef="#ctx0" brushRef="#br1" timeOffset="163474.87">16192 7691 0,'-17'0'16,"17"17"78,0 1-63,-18-18-15,18 35-1,-35-35-15,35-18 1172,0 1-1141,0-18-15,0-1 15,0 19-15,-35 17-1,35-36 32,0 54 63,0 0-110,0 17 15,0 0-15,17 0 16,-17 18-16,0 36 16,36-54-1,-36 18 1,0-36-1</inkml:trace>
  <inkml:trace contextRef="#ctx0" brushRef="#br1" timeOffset="163834.4">16140 7814 0,'0'159'15,"0"-318"-15,35 106 16,18 18 0,0 35-1,0-18 1,-53-17 0,35 0-1,-35 17 1,-18 18-1,-17 53 48,35-35-63,0 34 16,0 37-1,0 16 1,0-69-1,18-36 1,-1 0 15</inkml:trace>
  <inkml:trace contextRef="#ctx0" brushRef="#br1" timeOffset="164220.06">16545 7867 0,'36'-35'47,"-1"35"-31,0 0-1,-35-18-15,0-17 31,0-1-15,-18 36 0,-17 0-1,0 0 1,35 18-16,-53 35 16,35 18-1,18-19 1,0 1-1,89-17 1,-19-36 15,-35 0-31</inkml:trace>
  <inkml:trace contextRef="#ctx0" brushRef="#br1" timeOffset="164652.97">16810 7796 0,'-18'0'31,"18"53"-31,0-35 16,0 17-16,0 18 15,18-53 1,-18 18-1,17-18-15,19 0 16,-1 0 15,-35-18-15,0-52 0,0 34-1,0 1 1,0 70 31,0-17-32,18 17 1,52 53 0,-34-88-1</inkml:trace>
  <inkml:trace contextRef="#ctx0" brushRef="#br1" timeOffset="166519.43">17127 7849 0,'0'36'15,"0"-1"-15,36 18 16,-36-36-1,0-70 64,0 18-79,0 18 15,17-19-15,36-17 16,0 36-1,-18 17 1,-17 0 343,-18 35 766,35 0-1125,-35 1 0,0-19 16,36 54 15,-36-54 1</inkml:trace>
  <inkml:trace contextRef="#ctx0" brushRef="#br1" timeOffset="166719.66">17445 7602 0,'0'18'47</inkml:trace>
  <inkml:trace contextRef="#ctx0" brushRef="#br1" timeOffset="167075.87">17674 7726 0,'-35'0'31,"17"0"-15,18 53-1,0-18 1,0 0-1,0 1 1,53-36-16,-53 52 16,0-34-1,0 17 1,-17-35 0,-1 0-1,-17 0 1,35-17 15,0-54-15,0 54-16</inkml:trace>
  <inkml:trace contextRef="#ctx0" brushRef="#br1" timeOffset="167269.97">17762 7620 0,'0'18'32,"0"17"-32,0 18 15,36-18 1,-36 0-16,35 71 16,-35-18-1,18-88 1</inkml:trace>
  <inkml:trace contextRef="#ctx0" brushRef="#br1" timeOffset="167519.31">17798 7885 0,'0'-36'16,"17"1"-1,19 35-15,-1 0 0,0-18 16,18 18-1,-18 18 32,-35 17-31,0 18 0,18-18-1</inkml:trace>
  <inkml:trace contextRef="#ctx0" brushRef="#br1" timeOffset="167675.72">18009 7691 0,'0'-18'15,"0"36"-15,18-18 47</inkml:trace>
  <inkml:trace contextRef="#ctx0" brushRef="#br1" timeOffset="167902.56">18150 7743 0,'-35'0'15,"35"53"1,-18-17-16,18-19 16,0 36-1,0 0 1,89-18 0,-36-35-1</inkml:trace>
  <inkml:trace contextRef="#ctx0" brushRef="#br1" timeOffset="168309.59">18415 7638 0,'0'0'0,"0"53"63,18 17-63,-18-17 16,35-35-16,18 52 15,-36-35 1,19-52 31,-36-36-32,35 0 1,-35-18 0,0-17-1,0 71 1</inkml:trace>
  <inkml:trace contextRef="#ctx0" brushRef="#br1" timeOffset="169470.92">18803 7761 0,'-35'0'16,"17"0"-1,-52 35 1,34 18 0,36-35-1,18-18 1,35 0-1,-36 0 1,19-18 0,-36 1-1,35 17 1,0 17 0,1-17-1,-1 0 1,-17 0 15,17 0-31,-35-35 31,0-71-15,-18-17 0,-17 105-1,35-17 1,0 52 15,-18 1-31,18 70 16,0-17-1,0-18 1,36-18 0,-1-35-1,-18 0 1,19 0-1,-1-18 17,-17-52-17,-18 35-15,0-1 16,0 72 15,0-19-15,0 71-1,35-88 1,-17 18 0,17-18-1,0-53 17,-35 18-32,0 17 15,0 36 48,0 35-48,18-53-15,35 35 16,0-35 0,-18 0-1,-35-18 1,17-35-1,-17 1 1,-52 87 31,52-18-31,0 19-16,0-1 15,17-35-15,18 35 16,107-35-1,-89 0 17,-18 0-17,0-17-15</inkml:trace>
  <inkml:trace contextRef="#ctx0" brushRef="#br1" timeOffset="171339.08">12806 8714 0,'-18'0'0,"18"-36"94,0 1-79,0 0 1,0-18 0,0-71 31,0 107-16,0-19 16,0 19 15,-17 17 48,-36 35-95,53 0-15,-36-17 16,36 17-16,-35 18 31,35-70 63,0-36-79,0 17 1,0-17 0,18 53-16,-18-35 31,35 35-31,-17 0 31,35 0-15,-36 0-16,36 18 15,0-18 17,-35 35-17</inkml:trace>
  <inkml:trace contextRef="#ctx0" brushRef="#br1" timeOffset="173760.87">11730 7990 0,'0'18'47,"17"106"-16,19-72-31,-19 54 31,-17-88 16,0-106-15,0 17-17,0-70 1,0 70-1,0 54 1,53 17 15,0 35-15,-17 18 0,-36-18-1,-18 1 1,-17 17 15,17-53-15,-17 0-1,17 0 1</inkml:trace>
  <inkml:trace contextRef="#ctx0" brushRef="#br1" timeOffset="174338.86">12065 8043 0,'-18'0'16,"18"18"-1,-35 53 1,-18-36-16,53 0 31,53-35-15,-18 0-1,-35-53 17,18 18-17,17 53 32,18-18-31,-18 0-1,1 0-15,-1 0 16,0-18 0,-35 0-1,0-70 1,0-18 15,0 89-15,0-19-16,-35 1 15,35 88 32,0 0-31,0 17-1,35-52 1,-17 35 0,-18-18-1</inkml:trace>
  <inkml:trace contextRef="#ctx0" brushRef="#br1" timeOffset="174837.31">12259 8026 0,'0'0'0,"0"-36"0,18 1 32,52-18-17,18 0 1,-88 18 0,0 17-1,0 54 32,0-1-47,0 18 16,36-36-1,-36 36 1,17-17 0,-17-72 30,0 1-30,0 17 0,36-52-1,-1 70-15,-17-18 16,17 36 15,0 52-15,-35-17-1,0-17 1,18-36 0</inkml:trace>
  <inkml:trace contextRef="#ctx0" brushRef="#br1" timeOffset="175407.24">12823 7743 0,'-35'53'32,"35"-17"-32,0-19 0,0 36 31,18-53-31,-18 35 15,35-35 1,-17 0 0,17 0-1,18-17 1,-35-18 0,-18-1-1,0 72 32,35-36-31,18 35-1,-18-35 1,0 0 0,-17 0-1,-18-18 1,0 1-1,0-36 1,0 17-16,-35 36 16,-1 0-1,-34 0 1,52 0 0,18 18 15</inkml:trace>
  <inkml:trace contextRef="#ctx0" brushRef="#br1" timeOffset="175810.13">13353 7708 0,'0'0'0,"-18"0"31,-17 0-15,-1 0 15,36 18-31,0-1 16,36 19 15,34-1-15,-70-17-16,36 17 15,-36-17 17,-36 17-17,-17-35 1,36 0-1</inkml:trace>
  <inkml:trace contextRef="#ctx0" brushRef="#br1" timeOffset="176043.07">13529 7532 0,'0'53'31,"0"-18"-15,35 18-16,-35 0 16,53 17-1,-18 1 1,-35-53-1</inkml:trace>
  <inkml:trace contextRef="#ctx0" brushRef="#br1" timeOffset="176291.49">13511 7726 0,'0'0'0,"0"-18"16,0-17-1,71 35 1,35-35 0,-18 35-1,-53-36 1,-52 36 46</inkml:trace>
  <inkml:trace contextRef="#ctx0" brushRef="#br1" timeOffset="183095.53">16986 7408 0,'0'36'15,"-35"-72"95,35 1-110,0 0 15,-35-1-15,35-16 16,-36-54-16,36 70 31,0-16-15,18 16 15,17 36-15,1 0-16,52 0 15,-35 0 1,-36 0 0,19-17-1,-36-19 48,0 19-32,-36 17-15,36-36-16,0 54 78,36 0-63,-1 17 1,-35 0 0,0-17-1,-18 17 16,-17 0-15,17-35 15</inkml:trace>
  <inkml:trace contextRef="#ctx0" brushRef="#br1" timeOffset="183508.07">17604 6879 0,'0'0'0,"0"-35"15,0 17 1,-18 18-16,18-35 16,-35 35-1,17 18 1,18 35 15,-35 35-15,35 53-1,17 0 1,-17-106-16,36 53 16,-36-70-1</inkml:trace>
  <inkml:trace contextRef="#ctx0" brushRef="#br1" timeOffset="184058.37">17427 7179 0,'35'-35'47,"18"35"-32,-17 0 1,34-36-1,-52 36 1,-18 36 15,0-1-15,0 18 0,35-53-1,0 0 1,-17 0-1,-18-18 1,0-17 0,0-18-1,0 35 1,53 18 15,0 0-31,-18 0 16,0 36-1,-52-54 48,17-35-47,0 0-1,35 53 1,-35-53-16,18 53 15,35 0 1</inkml:trace>
  <inkml:trace contextRef="#ctx0" brushRef="#br1" timeOffset="185624.44">18256 7038 0,'53'0'16,"-35"0"-16,52-18 31,-52-35 0,-124 18 0,71 53-15,35 17-16,-18 18 16,54 35 15,34-88-16,36 0 1,-71-18 0,-35-34-1,0 16 1,35-17 15,-35 71 0,0 17-15,0 18 0,18-53-1,-18 35 1,35-35 0,-35-17 15,36-36-16,-36 35 1,17 18 15,36 0-15,0 0 0,0 0-1,-18 0 1,-35-35 15,0 0-15,-17 35 15,-19 17-15,36 36-1,0 0 1,36-53-1,34 0 1,-17 0 0,18 0-1,-71 35 17,0-52 46,0-1-63,35-17-15,18-18 32,-18 53-32,-17 18 31,-18-1-16,35 19 1,18-36 0,-35 0-1,17-18 1,-35-17 15,0-1-15,0 1-1,35 35 1,-35 18 0,0 52-1,0 18 1,35 54 0,-35-54-1,0-53 1,-17 0-1,-36-35 1,0 0 0,18-17-1,35-36 1,-36 0 0,36 0-16</inkml:trace>
  <inkml:trace contextRef="#ctx0" brushRef="#br1" timeOffset="186407.92">19614 6914 0,'0'18'31,"0"0"-16,0 35-15,0-18 0,0 0 16,18 18 0,-18-88 46,0 0-46,0-36-1,0 18 1,0 18 0,35 35-1,-35 17 1,53 36 0,35-17-1,-17 17 1,-36-53-1,-17 0-15,17 0 32,-35-53-17,0 0 1,0 35 15,18 18-15,17 18 15,-35-1-15,0 36-1,35 0 1,1-35 0,-19-18-1,36 0 1,-17 0-1,-19 0 17,-17-35-32,0-1 15,-17 1 1,-72 35 15,72 0-15</inkml:trace>
  <inkml:trace contextRef="#ctx0" brushRef="#br1" timeOffset="187042.07">20479 6773 0,'0'36'31,"0"17"-15,0-18-16,0 0 0,0 18 15,35-18 1,-35 1 15,0-72 16,0 19-47,0-54 16,0 36-1,-35 35 1,-18 0 0,0 53-1,53 0 1,0-36-1,18 36-15,34-18 16,1-35 0,53 0-1,-35-17 17,17-54-17,-88 1 1,-53 70 15,18 0-15,17 0-16,-17 70 15,35-17 1,0-18 0,88-35-1,0 36 1,-52-36-1</inkml:trace>
  <inkml:trace contextRef="#ctx0" brushRef="#br1" timeOffset="205963.61">7285 10213 0,'0'0'0,"0"18"94,0 52-94,0 54 31,-35-54-15,35-35-1,0-70 48,0 0-63,0 0 15,0-18 1,0 17-16,0-69 16,0 52-1,0 35 1,17-35-16,18 18 47,1 52-32,-19 54 1,36 35 0,-17-36-1,-1 19 1,-35-54 0,35 0-1,-35 0 32,-17-35-16</inkml:trace>
  <inkml:trace contextRef="#ctx0" brushRef="#br1" timeOffset="206215.86">7250 10460 0,'52'0'94,"-16"-35"-78,-19 35-16,36 0 15,0 0-15</inkml:trace>
  <inkml:trace contextRef="#ctx0" brushRef="#br1" timeOffset="212727.72">7849 10407 0,'53'0'109,"0"0"-93,-18 0-16,36 0 16,141-35-1,-124 35-15,18 0 16,52-36 0,-122 36-1</inkml:trace>
  <inkml:trace contextRef="#ctx0" brushRef="#br1" timeOffset="213696.01">7849 10513 0,'0'53'78,"36"-18"-62,-1 18-16,35 35 16,89 88 15,-71-52 16,-70-54-16,-18-52-15,35-18 15</inkml:trace>
  <inkml:trace contextRef="#ctx0" brushRef="#br1" timeOffset="-213744.78">9243 9984 0,'0'-18'63,"17"53"156,-17 1-204,0-19-15,0 36 16,0 0-16,0-35 0,0 17 16,0 0-1,0-17-15,0 17 16,0-17 31</inkml:trace>
  <inkml:trace contextRef="#ctx0" brushRef="#br1" timeOffset="-213147.16">9243 10019 0,'0'-35'31,"17"35"-15,-17-18-16,18 18 15,35 0 1,0 0 0,-35 0-1,-18 18 1,0 52-1,0-52 1,0 17 0,-53-35-1,17 35 1,54-35 62,35 0-78,-53 18 16,35-18-16,0 88 15,-35-53 1,0 1 15,-17-36-15,-1 0-1,-35 0 1,0 0 0,36 0-1</inkml:trace>
  <inkml:trace contextRef="#ctx0" brushRef="#br1" timeOffset="-212148.01">9437 11130 0,'0'-18'31,"-18"18"16,-17 0-31,-53 89 15,88-72-16,0 36-15,0-17 16,17-36 0,72 35-1,-37-35 1,19 0 15,-36 0-15,1 0-1,-36-18 48</inkml:trace>
  <inkml:trace contextRef="#ctx0" brushRef="#br1" timeOffset="-206723.61">10389 9878 0,'0'70'47,"0"-17"-47,0 18 15,0-18-15,0-18 16,-17 0-16,17 1 16,0-19-1,0-34 32</inkml:trace>
  <inkml:trace contextRef="#ctx0" brushRef="#br1" timeOffset="-206562.49">10354 9984 0,'0'-18'16,"0"-17"15,18 35-15,17 0-16,18 0 15,0 0 1</inkml:trace>
  <inkml:trace contextRef="#ctx0" brushRef="#br1" timeOffset="-206394.41">10372 10125 0,'53'0'31,"-36"0"-15,18 0-16,1-18 15,-19 18-15,72-35 16</inkml:trace>
  <inkml:trace contextRef="#ctx0" brushRef="#br1" timeOffset="-206228.96">10707 9948 0,'-71'71'16,"71"-36"-1,0-17-15,0 17 16,0-17 0,0 17-1,88-35 1</inkml:trace>
  <inkml:trace contextRef="#ctx0" brushRef="#br1" timeOffset="-205889.94">10883 10072 0,'-17'35'15,"17"-17"1,0-36 62,17-35-62,1 18-1,17 35 1,0 18-1,-35 17 1,0 18 0,0-18-1</inkml:trace>
  <inkml:trace contextRef="#ctx0" brushRef="#br1" timeOffset="-205608.01">11060 9913 0,'35'35'31,"-18"1"-31,-17-1 16,36 35-1,-1 1 1,-35 17 0,0-53-1,0-17 1</inkml:trace>
  <inkml:trace contextRef="#ctx0" brushRef="#br1" timeOffset="-205395.92">11730 10019 0,'17'0'47,"19"0"-47,-1 0 15</inkml:trace>
  <inkml:trace contextRef="#ctx0" brushRef="#br1" timeOffset="-205244.87">11659 10160 0,'0'0'0,"53"0"31,-18 0-15,-17 0-16,17 0 16,-35 35-16</inkml:trace>
  <inkml:trace contextRef="#ctx0" brushRef="#br1" timeOffset="-204459.95">10389 10971 0,'-17'0'15,"17"18"1,0 35-16,0 0 0,0-18 15,0 0-15,0-17 16,17 17 0,1-35 31,-18-53-32,0 18-15,35-124 31,-35 89 1,0 52 15,53 18-32,35 0 1,-52 0-16,-19 0 15</inkml:trace>
  <inkml:trace contextRef="#ctx0" brushRef="#br1" timeOffset="-204294.69">10495 11095 0,'35'0'46,"1"0"-30,52-18-16,-53 18 16</inkml:trace>
  <inkml:trace contextRef="#ctx0" brushRef="#br1" timeOffset="-204095.72">10918 10971 0,'0'0'0,"-35"0"16,0 36 0,35 17-1,0-1 1,18-16 0,52-36-1</inkml:trace>
  <inkml:trace contextRef="#ctx0" brushRef="#br1" timeOffset="-203779.08">11130 11007 0,'0'17'0,"0"1"15,-18 35 1,18-71 46,18-17-46,-18 0-16,53 35 16,-18-53-16,1 53 15,-1 0 16,-35 17-31,0 36 16,0 0 0</inkml:trace>
  <inkml:trace contextRef="#ctx0" brushRef="#br1" timeOffset="-203511.12">11448 10866 0,'35'70'16,"-35"-52"0,0 35-16,35 17 15,-35-35 1,0 36-1,-17-71 1,-36 0 0,35 0 15,18-35-31</inkml:trace>
  <inkml:trace contextRef="#ctx0" brushRef="#br1" timeOffset="-203324.9">11853 10936 0,'53'0'31,"-17"0"-16,-1 0-15</inkml:trace>
  <inkml:trace contextRef="#ctx0" brushRef="#br1" timeOffset="-203161.1">11853 11130 0,'36'0'15,"-19"0"1,54-18 0,-18 1-1</inkml:trace>
  <inkml:trace contextRef="#ctx0" brushRef="#br1" timeOffset="-198093.87">4710 4092 0,'17'0'31,"1"0"-15,17-17-1,18 17 1,-35 0 0,52 0-1,-17 0 16,-88 0 32,-36 0-47,54 0-1,-36 0-15,0 0 16,35 0 15,53 0 32,36 0-48,-53 0 1,17 0-16,18 0 15</inkml:trace>
  <inkml:trace contextRef="#ctx0" brushRef="#br1" timeOffset="-196213.2">7832 3492 0,'17'0'78,"36"-17"-62,-18 17-16,1-35 15,-19 35-15,89-18 32,-106-17-17,-35 70 32,0 0-31,-18 0-1,0-35 1,53 18 0,-35-18-16,87-35 109,-16 35-93,-1-35-16,-17 35 15,17 0-15,0-36 16,-52 36 109,17 18-125</inkml:trace>
  <inkml:trace contextRef="#ctx0" brushRef="#br1" timeOffset="-193780.75">12541 9860 0,'0'-18'15,"0"54"126,0 17-141,0 141 31,0-159-15,0 18 0,-17-53 77</inkml:trace>
  <inkml:trace contextRef="#ctx0" brushRef="#br1" timeOffset="-193106.22">12506 11060 0,'0'52'78,"0"-34"-78,35-18 16,18 53-1,18-18 1,-18 1 15,-71-19 0,0-17-15,-17 0 0,17 0-1,-17-17-15</inkml:trace>
  <inkml:trace contextRef="#ctx0" brushRef="#br1" timeOffset="-192907.44">12612 10989 0,'35'-53'31,"0"53"-16,1 0-15,17-35 16,-1 0 0,19 35-1</inkml:trace>
  <inkml:trace contextRef="#ctx0" brushRef="#br1" timeOffset="-192409.35">13441 10001 0,'159'0'31,"-142"0"-31,18 0 16,1 0-16,-19 0 16,19 0-1</inkml:trace>
  <inkml:trace contextRef="#ctx0" brushRef="#br1" timeOffset="-192172.92">13617 9913 0,'0'0'0,"0"53"47,0 0-32,0 70 16,35-34 1</inkml:trace>
  <inkml:trace contextRef="#ctx0" brushRef="#br1" timeOffset="-191758.59">13388 10918 0,'53'0'31,"17"-35"-16,1 35-15,-18 0 16,17 0 0,-34-17-1,-1 17 1</inkml:trace>
  <inkml:trace contextRef="#ctx0" brushRef="#br1" timeOffset="-191539.18">13617 10689 0,'0'18'32,"0"17"-17,0 36-15,0-18 0,18 35 31,-18 0-15,0-53 0,0 0-1</inkml:trace>
  <inkml:trace contextRef="#ctx0" brushRef="#br1" timeOffset="-187853.41">3334 5062 0,'17'0'94,"1"0"-79,17 0-15,53-17 31,-52 17-31,-36-36 16,-36 36 31,-34 18-31,35 17-1,-1-35-15,19 18 31,-36-18-15,88 0 31,-17 0-47,35 0 16,35 0-1,-35-35-15,70 35 16,-105 0-1</inkml:trace>
  <inkml:trace contextRef="#ctx0" brushRef="#br1" timeOffset="-185978.81">11712 4745 0,'53'0'78,"-35"0"-63,17 0-15,106 0 32,-88 0-17,-71 0 32,-17 0-31,35 17-1,-53-17-15,18 0 16,53 0 47,17 0-48,-17 0-15,17 0 16,-18 0-1,19 0 79</inkml:trace>
  <inkml:trace contextRef="#ctx0" brushRef="#br1" timeOffset="-184183.53">14217 9807 0,'0'53'140,"0"0"-140,0-18 16,0 1-16,0-1 16,0-17-1,-35 17 79</inkml:trace>
  <inkml:trace contextRef="#ctx0" brushRef="#br1" timeOffset="-183275.54">14270 10619 0,'0'35'47,"0"18"-47,0 0 15,0-18-15,35 36 32,36-71-1,17-18 0,-53-88 0,-35 159 32,0-18-63,0 18 16,0 0-1,0 18 1,0-54-16,0 36 15,0-18 17</inkml:trace>
  <inkml:trace contextRef="#ctx0" brushRef="#br1" timeOffset="-182707.81">15152 9807 0,'35'0'63,"0"0"-63,-17 0 15,17 0-15,-17 0 16,35 0-1</inkml:trace>
  <inkml:trace contextRef="#ctx0" brushRef="#br1" timeOffset="-182539.26">15169 9966 0,'36'0'31,"-1"0"-15,18 0 0,0 0-1</inkml:trace>
  <inkml:trace contextRef="#ctx0" brushRef="#br1" timeOffset="-182054.32">15610 9772 0,'0'-18'31,"53"18"-15,-17 0-1,-1 0 1,-35 36 0,0 16-1,-53 37 1,0-1 0,0-35-1,53-36 1,35-17 31,1 0-32,-19 0-15,36 0 16,-17 0 0,-1 0 62</inkml:trace>
  <inkml:trace contextRef="#ctx0" brushRef="#br1" timeOffset="-181472.29">15152 10707 0,'0'0'16,"35"0"-16,0 0 15,1 0-15,-19 0 16,36 0 0</inkml:trace>
  <inkml:trace contextRef="#ctx0" brushRef="#br1" timeOffset="-181288">15152 10901 0,'0'0'15,"35"0"1,0 0-1,1 0 1,17 0 0,-18 0-16</inkml:trace>
  <inkml:trace contextRef="#ctx0" brushRef="#br1" timeOffset="-180688.92">15893 10724 0,'0'0'0,"-18"-52"15,-17 52 16,-18 0-15,18 17 0,-1 54-1,36-18 1,53-53 0,-18 0-1,1 0 1,-19 0-1,19 0 1,-36-36 0,35 36 46,-35 71-46,0 17-1,-18-17 1,18 34 0,0-87-16,0 17 15,-35 1 1,35-54 62</inkml:trace>
  <inkml:trace contextRef="#ctx0" brushRef="#br1" timeOffset="-167385.3">16686 9790 0,'-35'0'32,"17"0"-17,54 35 63,17-35-78,17 0 16,-17 0 0,88 0-1,-141-18-15,36 18 16,-36 35 62,0-17-62,-18 35-16,18 18 15,0-1-15,0 71 16,0 53-1,18-70 1,-18-54 15,0-34-15,35-36 0,-53 0 93,-35 35-93,0-35-1,36 35-15,-19-35 16,19 0-16,-19 0 15,-16 35 1,16-35 0,1 0-16,17 0 15,36-17 1</inkml:trace>
  <inkml:trace contextRef="#ctx0" brushRef="#br1" timeOffset="-166677.05">18556 9966 0,'0'0'0,"-35"-35"15,0 35-15,17 0 32,18-36-17,88 1 16,18 88 16,-106-35-47,-18 140 32,-105-52-1,88-88-16,52-18 17,18 0-17,36 0 1,0 0 0,-54 0-1,18 0 32,1 0-31</inkml:trace>
  <inkml:trace contextRef="#ctx0" brushRef="#br1" timeOffset="-166232.22">19103 9754 0,'-35'53'31,"-18"0"-15,0 0-16,-18 35 31,36-70-15,70-18 15,53 0-15,1 53-1,16-18 1,-69 0 0,-1-35 31,-17 0-32</inkml:trace>
  <inkml:trace contextRef="#ctx0" brushRef="#br1" timeOffset="-165678.71">19614 9807 0,'0'-53'32,"-52"53"-32,16 0 15,-34 71 1,34-18 0,36 0-1,36-18 1,17-35-1,-18 0 1,-17 0 0,-18-18-1,35-52 1,-35 17 0,35 18-1,-35 87 16,0 1-15,0 71 0,18-71-16,17 35 15,-35-53 1,35 36 0,-35-54-1,0-52 48</inkml:trace>
  <inkml:trace contextRef="#ctx0" brushRef="#br1" timeOffset="-164343.22">16157 9631 0,'0'35'46,"0"0"-30,0-17-16,0 17 16,35-35-16,-35 53 15,36-53 1,-1-35 31,-17 0-32,17-1-15,106-87 16,-35 35 0,176-89-1,300-52 1,-264 141 0,-177 53-1,-124 35 79,-17 52-47,0-34-47</inkml:trace>
  <inkml:trace contextRef="#ctx0" brushRef="#br1" timeOffset="-153831.62">20796 9313 0,'0'0'0,"18"-35"15,-18 0 17,-18 52 30,-35 36-46,0-17-16,18-36 15,35 70 1,35-35 31,1-35-47,-19 0 0,36 36 31,-53-19-15,0 19-1,0-1 1,-53 0 0,0-35-1,36 0 1,-19 0 0,36-35 15,89-36-16</inkml:trace>
  <inkml:trace contextRef="#ctx0" brushRef="#br1" timeOffset="-152098.22">20920 9366 0,'35'36'31,"-35"34"-16,35-35-15,-35-17 16,0-71 62,0 35-62,36-34-1,16 52 1,-16 0 0,-19 0-1,-17 35-15,0 0 16,36-17-16,-36 17 31,0-53 16,0-17-31,0-35-1,0 34-15,53 1 16,-1 0 0,-34 35-1,17 35 1,-35 18-1,0-18-15,36 0 16,-19-35 0,-17 36-1,53-36 17,-17-18-17,-1-17 1,-35-18-1,0 18 1,-53 35 0,-35 17-1,52 36 1,89-53 15,-35 0-31,35-17 16,-18 34 15,-17 1-15,35-18-16,-36 0 15,72 0 17,-72-35-1,-17-36-16,0 53-15,0-88 16,0 18 0,0 53-1,0 17 1,-70 124 15,70-18-15,17 54 15,36-107-31,0-35 16,18 0-1,-54 0 1,19-53 0,-36-35 15,0 35-31,35-18 15,-35 18 1,-18 106 15,18-35-15,0 70 0,18-17-1,-1-36 1,36-17-1,18-18 1,-36 0 0,1-71-1,-36 18 1,0 18 0,-18 35 15,18 17-16,-35 36 1,35-17-16,0-1 16,35 0-1,18 0 1,17-35 0,-17-35-1,-17-18 1,-19-35-1,-17 53 1,0-1 0,-35 54 15,35 35 0,18-18-15,-1 18-1,18-17 1,-35-19 0,-35-17 31</inkml:trace>
  <inkml:trace contextRef="#ctx0" brushRef="#br1" timeOffset="-151896.25">22437 9049 0,'0'35'31,"0"18"-31,0 0 15,0 35 1,35 18 0,-35-36-1,35-34 1</inkml:trace>
  <inkml:trace contextRef="#ctx0" brushRef="#br1" timeOffset="-151746.65">22454 9313 0,'0'-17'32,"0"-19"-17,36 36-15,34 0 16,-17 0-16,0 0 16</inkml:trace>
  <inkml:trace contextRef="#ctx0" brushRef="#br1" timeOffset="-151280.89">23089 9260 0,'0'106'31,"0"-35"-31,0-18 15,0 0-15,18 17 16,0-17 0,-18-71 31,0 1-47,-18-71 31,0-18-16,-17 35-15,35-35 16,18 89 0,35-36-1,-1 53 1,1 88 0,-53-17-1,0-36 1,-53 0-1,-70-35 1,88 0 0</inkml:trace>
  <inkml:trace contextRef="#ctx0" brushRef="#br1" timeOffset="-150830.58">23283 9313 0,'36'36'0,"-72"-72"0,72 89 16,-1 18-1,-35-89 48,35-35-48,-17 18 1,35 35 0,-18 0-16,-17 0 15,17 0-15,18-18 32,-18-35-17,-35 0 1,-18 53-1,-52-17 1,17 52 0,53-17-16,-35 35 15,70-18 1,18 18 0,35-18-1,18-35 1,-71-17-1</inkml:trace>
  <inkml:trace contextRef="#ctx0" brushRef="#br1" timeOffset="-150596.21">23848 9296 0,'0'-212'31,"-18"106"1,18 89-32,18 352 15,-54-670 1,36 387-1,0 37 1,0 16 0,0 1-1,18-35 1,-18-36-16,18-17 16,-18 17-1</inkml:trace>
  <inkml:trace contextRef="#ctx0" brushRef="#br1" timeOffset="-149428.93">23760 9296 0,'52'0'46,"1"0"-46,-17 0 16,-1 0-16,-17 0 16,17 0-1,35 0 1,-70-53 0,0 17-1,0 1 16,0 53 126,0 17-142,0 0 1,0 1-16,36-36 16,-36 35-16,0-53 78,35-17-63,-35-18 1,35 53 0,-35-18-16,36 18 15,-1 0 1,-18 0-1,19 0 1,-1 0 0,-17 0-1,35 0 1,-18 0 0,-35-35-1,0 0 16,-18 35-15,-17 0-16,17 53 16,-17 0-1,35 0 17,0-18-17,0 0 1,88-35-1,-53 0 1,18-17 0,0-72-1,-35 36 1,-18 36 0,0-18 15,0 52 31,-53-17-62,53 35 16,-35 18-16,35 0 31,17-35-15,36-18-1,0 0 1,-17 0-16,-19 0 16</inkml:trace>
  <inkml:trace contextRef="#ctx0" brushRef="#br1" timeOffset="-148780.43">24836 8961 0,'0'52'62,"17"19"-62,-17 0 16,0-36-16,0 53 16,0-70-1,0-36 63,0-53-62,-17 71-16,17-35 0,-53 35 16,0 0-1,0 18 1,53 35 0,0-36-1,0 19 1,35-36-1,0 35-15,18-35 16,0 0 0</inkml:trace>
  <inkml:trace contextRef="#ctx0" brushRef="#br1" timeOffset="-148213.95">24324 9049 0,'18'0'63,"17"53"-48,-35 0-15,0-36 16,35 36 0,-35 0-16,0-71 78,0-17-63,53-71 32,-18 71-31,-17 35-1</inkml:trace>
  <inkml:trace contextRef="#ctx0" brushRef="#br1" timeOffset="-146863.9">20849 10142 0,'0'36'62,"0"34"-46,0-52 15,0 17-31</inkml:trace>
  <inkml:trace contextRef="#ctx0" brushRef="#br1" timeOffset="-146692.36">20884 9984 0,'0'-18'31,"36"18"0</inkml:trace>
  <inkml:trace contextRef="#ctx0" brushRef="#br1" timeOffset="-146380.21">20990 10231 0,'0'-53'0,"0"106"0,0-36 15,0-70 63,0 18-62,36 0-16,-19 35 31,-17-18-31,35 18 16,-17 0-1,17 88 1,18-35 0,0-18-1,-18 18 1</inkml:trace>
  <inkml:trace contextRef="#ctx0" brushRef="#br1" timeOffset="-145409.71">21572 10072 0,'0'0'0,"-35"0"31,0 35-15,35 18-1,-35-18 1,52-17 0,36 17-1,35-35 1,-70 0 0,35 0-1,-18 0 1,-35-53-1,0 0 1,-18 53 15,-70 18-15,53-18-16,35 53 31,0-35-31,35-18 31,1 0-15,16-36 0,-34 36-16,17 18 47,1 17-32,-1-35 1,18 0-1,-18 0 1,-35-35 0,0 0-1,0-1 1,0 1 0,0 53 15,18-18-16,17 53 1,0-36-16,-17 36 16,-18-18-1,-35-17 17,70-18-1,36-35 0,-54 35-31,18-53 0,36 18 16,-53-18 15,-18 35-15,-18 18 15,-17 53-16,35-18 1,0 1 0,70-1-1</inkml:trace>
  <inkml:trace contextRef="#ctx0" brushRef="#br1" timeOffset="-144662.72">22613 10089 0,'-35'0'31,"35"36"-31,0 17 16,35-36-1,0-17 1,36 0-1,-36 0-15,-35-88 32,-17 53-17,-54 0 1,18 35 0,71 35 15,52-35-16,1 0 1,-1 0 0,-52 0-1,-18-53 1,0-18 0,0 54-1,0 52 48,0 0-63,0 18 15,0 71 1,35 34 0,1-69-16,-1 34 15,-35-105 1,0 17-1,-35-35 1,17 0 15,-17-18-15,-1-52 0,36 17-1,0 0 1,0-35-1,0 70 1,18-17 0</inkml:trace>
  <inkml:trace contextRef="#ctx0" brushRef="#br1" timeOffset="-143662.85">23266 10089 0,'0'18'31,"0"0"-15,0 17-16,0 0 16,0-17-1,35-18 32,-35-53-16,71-35 16,-19 88-16,-52 35-31,0 0 16,0-17 0,0 17-1,0-52 32,0-1-31,18 18-1,-18-53-15,35 18 16,36 0 0,-18 35 15,-18 0-15,-35 70-1,0-52 1,35 35-1,-35-18 1,18-35 0</inkml:trace>
  <inkml:trace contextRef="#ctx0" brushRef="#br1" timeOffset="-143393.58">23812 10107 0,'-35'0'15,"18"0"1,17 35 0,17 1-1,36-36 1,-18 17 0,18-17-1,-53-53 1,-35 0-1,-18 18 1,88 35 31</inkml:trace>
  <inkml:trace contextRef="#ctx0" brushRef="#br1" timeOffset="-142993.65">23971 10072 0,'0'53'15,"0"-124"-15,0 89 0,0 70 16,36-88 0,-19-35 62,18 35-63,-35-36-15,71 36 16,-18 0 0,0 0-1,0 0 1,-53-17 0,0-18-1,-36 35 1,-16 0-1,34 0 1,18 35 0,0 0 15,0 18-15,53-18-1</inkml:trace>
  <inkml:trace contextRef="#ctx0" brushRef="#br1" timeOffset="-142742.3">24606 9913 0,'0'35'47,"0"-17"-31,0 17-16,18 1 15,-18-19-15,0 18 16,35 1 0,-35-19-1</inkml:trace>
  <inkml:trace contextRef="#ctx0" brushRef="#br1" timeOffset="-142211.4">24571 10037 0,'0'-36'16,"35"36"0,-17-35-16,70 35 15,-17-35 1,-18 35-1,-53-18 1,-18 18 31,18 53-31,0-18-1,0 18 1,0 0-1,0-35 1,18-36 31,-18-17-31,0 0-16,35 35 15,0-53 1,18 35-1,-18 18 1,-17 53 0,17 0-1,0-18 17,-35 0-32,18-35 15,-18 36 1,35-36-1</inkml:trace>
  <inkml:trace contextRef="#ctx0" brushRef="#br1" timeOffset="-141893.25">25277 10054 0,'0'0'0,"-53"0"16,17 0-1,19 0-15,-19 0 16,19 18-1,17-1 17,35-17-1,0 0-15,18 0-1,-17 0 1,-19 0 15,-17 53-15,35-17-1,1-36 1</inkml:trace>
  <inkml:trace contextRef="#ctx0" brushRef="#br1" timeOffset="-141533.22">25382 10160 0,'0'-35'125,"0"17"-109,36-35-1,-1 18 1,-17 35 0,-18 18-1,35-18 1,-35 35-16,0 18 15,35-18 1,-35-17 15</inkml:trace>
  <inkml:trace contextRef="#ctx0" brushRef="#br1" timeOffset="-141052.58">25823 9772 0,'0'-18'32,"0"54"30,0-19-62,0 18 16,0 18-16,0-17 15,0 34 1,0-34 0,0-1 15,36-35 0</inkml:trace>
  <inkml:trace contextRef="#ctx0" brushRef="#br1" timeOffset="-140453.21">26141 9895 0,'0'53'47,"0"0"-47,0-17 15,0 16-15,17 19 16,1-36 0,-18 18 15,0-88 16,0 0-47,0-36 15,0 18 1,0 18-16,0-53 16,0 35-1,35 35 1,18 18 15,-17 35-15,-36 18-1,0-17 1,0-19 0,-18-17 15,0 0-15,-35 0-16,18 0 31</inkml:trace>
  <inkml:trace contextRef="#ctx0" brushRef="#br1" timeOffset="-140011.39">26547 9913 0,'-71'0'16,"36"0"0,-1 0-1,-17 0 1,53 35 0,0 1-1,0-19 1,53-17-1,0 0 1,-17 0 0,-1-70-1,-35 34 1,0 54 31,0 35-32,0 0 1,18-53-16,17 35 16,-18-35 15</inkml:trace>
  <inkml:trace contextRef="#ctx0" brushRef="#br1" timeOffset="-139777.99">26635 9984 0,'35'-53'16,"-35"0"-1,-35 159-15,70-265 16,0 106-16,-35 0 16,0 35-1,-35 54 17,35 52-17,0 18 1,0-36-1,0-34 1,0-19 0</inkml:trace>
  <inkml:trace contextRef="#ctx0" brushRef="#br1" timeOffset="-139222.42">26635 9931 0,'0'0'16,"0"-18"-1,0-17 17,35 35-17,0 0-15,1 0 16,-1 0-16,-18 0 16,36-36-1,-17 19 1,-36 52 62,0-17-78,0 17 16,0 18-1,-18-18 1,18-52 62,0-1-62,35 18-16,-35-53 0,53 53 15,-35-35-15,17 35 16,-35 17 15,0 1-15,0 17-1,0 18 1,0-35 0,-35-18 15</inkml:trace>
  <inkml:trace contextRef="#ctx0" brushRef="#br1" timeOffset="-134040.6">4251 12647 0,'0'-18'15,"0"54"48,-35 140-32,35-105-31,0-1 0,0-17 47,0-71-16,0 1-15,0-36-1,0-53 1,0 18 0,0-88-1,0 140 1,35 36 31,0 53-47,18 88 15,0 0 1,-18-35 15,1-71-31,-54-35 78</inkml:trace>
  <inkml:trace contextRef="#ctx0" brushRef="#br1" timeOffset="-133859.16">4233 12965 0,'0'-18'47,"36"18"-31,-19 0-16,54-35 15</inkml:trace>
  <inkml:trace contextRef="#ctx0" brushRef="#br1" timeOffset="-133625.78">4710 12859 0,'35'0'31,"0"-18"-15,-17 18-16,17 0 16,0 0-16,-17-35 15,35 35 1,-53-18 0</inkml:trace>
  <inkml:trace contextRef="#ctx0" brushRef="#br1" timeOffset="-133342.36">4939 12718 0,'0'0'31,"0"-18"-31,-35 18 16,52 35 31,19 1-32,-19-1 1,-17 0 15,0 0 0,-35-35-15,35 18-16,-35-18 16</inkml:trace>
  <inkml:trace contextRef="#ctx0" brushRef="#br1" timeOffset="-133080.08">5292 12612 0,'0'35'31,"0"-17"-15,0 52-16,0-17 0,17-18 15,-17 36 1,18-71 0,17 0 30</inkml:trace>
  <inkml:trace contextRef="#ctx0" brushRef="#br1" timeOffset="-132622.29">5327 12735 0,'-53'-53'0,"53"0"16,53 159-16,-141-229 0,88 88 16,0-1-1,0 1-15,0 0 16,17 35-1,54 0 1,-18 35 0,-53 53-1,0-35 1,-18 0 0,36-53 62,17 0-63,-35 18-15,35-18 16,-35 53 0,0-18-1,0-18 1,-53 19-1,1-36 1,-1 0 0,35 0-1,-17 0 17</inkml:trace>
  <inkml:trace contextRef="#ctx0" brushRef="#br1" timeOffset="-130815.6">5944 12629 0,'-35'0'31,"70"0"32,-17 0-63,17 0 16,18 0-1,53 0 16,-71 0 1,-35-17-1,0-18 0,0 17-15,-17 18-1,-19 0 17,36 18 46,36-18-78,-36 52 15,70-16-15,-35-36 0,-35 53 16,18-53 0,-18 17-1,0 19 1,-53-36 0,18 0 15,35 17-31</inkml:trace>
  <inkml:trace contextRef="#ctx0" brushRef="#br1" timeOffset="-130155.31">6738 12541 0,'0'-35'31,"0"106"172,0-19-187,0 1-16,0-35 15,0 17-15,0 18 16,18-53 15,-18-17 47,0-19-78</inkml:trace>
  <inkml:trace contextRef="#ctx0" brushRef="#br1" timeOffset="-129781.53">6756 12665 0,'-18'-88'31,"18"52"-15,18 160-16,-36-283 31,18 124-15,35 35 15,1 0-15,17 0-1,-1 17 1,1 36-1,-53-17 1,18 16 0,-18-16-16,0 17 15,0-36 1,0 19 0,-71-1-1,1-35 16,35 0-15</inkml:trace>
  <inkml:trace contextRef="#ctx0" brushRef="#br1" timeOffset="-127358.13">9066 12259 0,'0'0'0,"0"35"78,0 18-78,0 0 16,0-35-16,18 52 31,-18-105 32,0 0-48,0 17-15,0-35 16,-18 18-16,18 17 16,-35-17-1,35-18 1,0 35-1,53-17 17,-18 35-32,18 0 15,-18 0 1,1 0 0</inkml:trace>
  <inkml:trace contextRef="#ctx0" brushRef="#br1" timeOffset="-127172.63">8961 12400 0,'35'0'47,"0"-18"-32,18 18-15,18-35 16,-54 35 0</inkml:trace>
  <inkml:trace contextRef="#ctx0" brushRef="#br1" timeOffset="-126923.77">9490 12188 0,'0'0'0,"-18"0"31,-17 36-15,35-1-16,0-17 16,-35 17-16,35 18 15,17 0 1,54-53-1,-18 0 1,-18 0-16</inkml:trace>
  <inkml:trace contextRef="#ctx0" brushRef="#br1" timeOffset="-126542.23">9684 12259 0,'0'18'16,"0"-1"-16,0 36 16,0-35-1,0-71 79,35 0-78,0 35-1,-17 18 1,35 0 0,-36 0-1,-17 18 1,36 17-16,-36 1 31</inkml:trace>
  <inkml:trace contextRef="#ctx0" brushRef="#br1" timeOffset="-126241.48">10019 12100 0,'35'0'31,"-35"36"-15,18-1-16,-18-18 15,35 19 1,-35 17-16,35 35 31,-35-71-15,-35-17-1,17 0 1,-17 36 0</inkml:trace>
  <inkml:trace contextRef="#ctx0" brushRef="#br1" timeOffset="-125985.16">10442 12188 0,'0'-35'16,"35"35"-16,36 0 15,-53 0 1,35 0 0,-18 0-1</inkml:trace>
  <inkml:trace contextRef="#ctx0" brushRef="#br1" timeOffset="-125823.6">10477 12277 0,'0'0'0,"36"0"31,-19 0-31,19 0 16,-19 0-1,19 0-15</inkml:trace>
  <inkml:trace contextRef="#ctx0" brushRef="#br1" timeOffset="-42298.66">11571 12030 0,'-35'0'31,"52"0"32,-17-36-48,71 36-15,-36-35 16,-17 35-16,17 0 16,0 0-1,1 88 17,-89 18-1,18-88 0,52-18 16,1 0-31,-18 35-1,35-17-15,-35 17 16,0 18-16,0-35 31,0 17 0,-53-35-15,0 0-16,-17 0 31,70-18-15,-36 18-1,36-17 1,106-54 0</inkml:trace>
  <inkml:trace contextRef="#ctx0" brushRef="#br1" timeOffset="-42006.4">12188 12065 0,'265'-18'109</inkml:trace>
  <inkml:trace contextRef="#ctx0" brushRef="#br1" timeOffset="-41736.68">12294 11994 0,'0'-35'32,"18"106"-1,-18-36-31,0 18 15,35-18 1,-35 18 0,35-35-1,-35 17 1</inkml:trace>
  <inkml:trace contextRef="#ctx0" brushRef="#br1" timeOffset="-36934.03">12665 11994 0,'0'-17'31,"53"-18"0,0 35-15,-36 0 0,18 35-1,-35 71 17,-88-1-1,88-69 0,36-1 16,-19-35-31,36 0-1,0 0 1,-35 0-1,17 0-15,18 0 16,0-18-16</inkml:trace>
  <inkml:trace contextRef="#ctx0" brushRef="#br1" timeOffset="-36715.28">13476 12047 0,'18'0'16,"17"0"-1,0 0-15,18 0 16</inkml:trace>
  <inkml:trace contextRef="#ctx0" brushRef="#br1" timeOffset="-36534.04">13529 12206 0,'0'0'15,"18"0"16,-1 0-31,54-18 16,17 18 0,-35 0-16</inkml:trace>
  <inkml:trace contextRef="#ctx0" brushRef="#br1" timeOffset="-36065.86">14658 11906 0,'0'0'0,"-35"0"16,35 36 0,0-1-1,0-18 1,88 19 0,-18 17-1,-34-18 1,-1-35-1,-35 35 1,0 0 15,-18-35-15,-35 0 0,0 0-16,-17 0 15,52 0 1,18-17-1,0-54 1</inkml:trace>
  <inkml:trace contextRef="#ctx0" brushRef="#br1" timeOffset="-35748.75">14799 11853 0,'0'-35'16,"35"17"15,1 18-31,-19 0 16,36 0-1,0 0 1,-53-35-1,-18 35 64</inkml:trace>
  <inkml:trace contextRef="#ctx0" brushRef="#br1" timeOffset="-33122.99">4022 13882 0,'0'0'0,"0"35"15,0 0-15,0 18 16,0 18-16,0-18 15,0 17-15,0-34 16,0-19-16,0-34 78,0-19-78,-36-140 31,36 35 1,0 106-17,18 35 1,17 0 0,36 105-1,-36 1 16,0-35-15,-35-36-16,36-17 16,-36 35-1</inkml:trace>
  <inkml:trace contextRef="#ctx0" brushRef="#br1" timeOffset="-32932.86">4039 14199 0,'36'-35'47,"-1"35"-32,18-35-15,0 35 16,-36-36-16</inkml:trace>
  <inkml:trace contextRef="#ctx0" brushRef="#br1" timeOffset="-32531.37">4392 14076 0,'35'0'15,"1"0"1,17-18-16,-18 18 16,-18 0-16,19-35 15,-1 17 1,-35-17 0,-18 35-16,18-18 31,-35 18-16,35 53 32,18-53-31,-18 36 0,0-1-1,0 0 1,-18-17-1,0-18 1</inkml:trace>
  <inkml:trace contextRef="#ctx0" brushRef="#br1" timeOffset="-31931.42">4745 13917 0,'0'18'15,"0"17"1,0 0-16,0 1 16,35-1-16,-35 18 15,35-36 1,-17-17 31,-18-17-47,0-36 15,0-35 1,-35 17 0,35 36-1,0-18 1,0 35 15,53 18-15,-18 36-1,-35-19-15,0 54 16,0-36 0,-18-17-1,18 17 16,18-35-15,35 18 0,-18 17-1,-35 0 1,0-17 0,0 17-1,-35-35 16,0 0-15</inkml:trace>
  <inkml:trace contextRef="#ctx0" brushRef="#br1" timeOffset="-31732.82">5274 13917 0,'53'0'31,"-35"0"-31,52 0 16,-52-18 0,17 18-1</inkml:trace>
  <inkml:trace contextRef="#ctx0" brushRef="#br1" timeOffset="-31483.49">5450 13847 0,'0'-18'16,"18"18"15,35 53-15,-18 0-1,-35-18 1,0-17 0,-17 17-1,-1-35 1,18 35-16,-35-35 16</inkml:trace>
  <inkml:trace contextRef="#ctx0" brushRef="#br1" timeOffset="-30961.06">5927 13776 0,'0'35'31,"0"-17"-16,0 35-15,0-18 16,0-17-16,35 17 16,-35 0-1,0-70 32,0 0-31,-18-1-1,-17-69 1,35 34 0,0 36-16,0 17 15,18 18 17,87 18-17,-69 17-15,-19 36 16,36-18-1,-53-1 1,0 1 0,-70-35-1,17 17 1,0-35 0,53-35 30,18 17-46</inkml:trace>
  <inkml:trace contextRef="#ctx0" brushRef="#br1" timeOffset="-30733.18">6438 13758 0,'18'0'31,"-1"0"-15,36 0-16,36 0 15,-19-35 1,-35 35 0</inkml:trace>
  <inkml:trace contextRef="#ctx0" brushRef="#br1" timeOffset="-30499.66">6720 13635 0,'0'35'47,"0"0"-47,0-17 15,53 17 1,-53 36-1,0-36 1,-17-35 0,-36 0-1,17 0 1</inkml:trace>
  <inkml:trace contextRef="#ctx0" brushRef="#br1" timeOffset="-30081.44">7056 13600 0,'0'52'31,"17"-16"-31,-17-1 16,0 0-16,35-17 15,-35 35 1,0-18 0,0-52 31,0-19-47,-17-52 31,-18-53-16,35 88 1,0 35-16,0-35 16,17 18-1,36 35 1,35-35 0,-35 35-1,-18 0 1,-17 0-16</inkml:trace>
  <inkml:trace contextRef="#ctx0" brushRef="#br1" timeOffset="-29880.95">7126 13670 0,'35'0'32,"-17"0"-17,17 0-15,1-18 16,-1 18 0</inkml:trace>
  <inkml:trace contextRef="#ctx0" brushRef="#br1" timeOffset="-29297.63">7179 14164 0,'0'35'31,"35"1"-31,-35-1 0,36-18 15,-36 19-15,0-1 16</inkml:trace>
  <inkml:trace contextRef="#ctx0" brushRef="#br1" timeOffset="-28997.59">7038 14429 0,'35'35'15,"18"-35"1,53 0 0,-18-35-1,-53-1 1,1-17-1,-36 18 1,0 17 15,-36 18 1</inkml:trace>
  <inkml:trace contextRef="#ctx0" brushRef="#br1" timeOffset="-28330.36">6967 14764 0,'0'0'0,"-35"0"16,-18 0-16,53 35 16,-35 71-1,35-89-15,0 19 16,35-1 15,36-35-15,-1-18-1,-70-35-15,36 18 16,-36 53 31,0 35-31,0 0-1,35-53 1,18 0-1,-18 0 1,36-18 0,-71-17-1,0-1 1,0 54 15,0 0 0,17-18-15,71 0 0,-52 0-1,-72-36 1,19 36 0,-54 0-1,54 0 1,52 0-1</inkml:trace>
  <inkml:trace contextRef="#ctx0" brushRef="#br1" timeOffset="-27880.97">7497 14887 0,'0'0'0,"-36"35"15,72-35 16,-19 0-15,54-35 0,-71 0-1,35 35 1,-17 0 31,17 0-32,-17 0-15,34-18 16,-52-17 0,0-36-1,0 1 1,0 52 0,0-17 15,-17 53-16,17 35 1,17 17 0,-17-35-1,0 1 1,36-36-16</inkml:trace>
  <inkml:trace contextRef="#ctx0" brushRef="#br1" timeOffset="-27764.81">7796 14764 0,'0'17'0,"0"-34"16,0-36-16,53 18 16,18-1-1,17 1 1</inkml:trace>
  <inkml:trace contextRef="#ctx0" brushRef="#br1" timeOffset="-27048.57">9296 13335 0,'0'0'15,"0"-18"-15,0 71 32,0 0-32,17-18 15,-17 18-15,36-17 16,-36-19-16,0 19 15,17-36 1</inkml:trace>
  <inkml:trace contextRef="#ctx0" brushRef="#br1" timeOffset="-26880.56">9207 13406 0,'0'-36'0,"18"1"16,70-36 0,-35 36-16,18 0 15,-54 35 1,19 35 0</inkml:trace>
  <inkml:trace contextRef="#ctx0" brushRef="#br1" timeOffset="-26713.83">9384 13458 0,'0'0'16,"53"0"31,0 0-32,35 0 1,-35-35-16</inkml:trace>
  <inkml:trace contextRef="#ctx0" brushRef="#br1" timeOffset="-26529.1">9790 13282 0,'0'0'0,"-53"35"15,53 1-15,0 34 16,0-17-1,70-18 1,-52-35 0,17 0-16</inkml:trace>
  <inkml:trace contextRef="#ctx0" brushRef="#br1" timeOffset="-26180.83">10019 13335 0,'0'18'0,"-18"70"31,18-35-15,0-71 46,18-52-46,-18 52-16,35-17 16,18-1-1,-35 36 1,17 18 0,0 17 15,-35-17-16,0 17 1</inkml:trace>
  <inkml:trace contextRef="#ctx0" brushRef="#br1" timeOffset="-25913.29">10266 13212 0,'35'35'32,"-35"0"-17,53 0-15,-18 36 16,-35-36 0,36 18-1,-36-18 1,-18 1-1,-17-36 1,-1 0 0</inkml:trace>
  <inkml:trace contextRef="#ctx0" brushRef="#br1" timeOffset="-25729.01">10971 13212 0,'36'0'32,"-1"0"-32,0 0 15</inkml:trace>
  <inkml:trace contextRef="#ctx0" brushRef="#br1" timeOffset="-25563.37">10936 13423 0,'0'0'0,"18"0"15,35-17-15,0 17 16,-18 0-16,0 0 15,0 0 1</inkml:trace>
  <inkml:trace contextRef="#ctx0" brushRef="#br1" timeOffset="18331.62">11924 13194 0,'0'0'0,"0"-35"15,-18 35 16,1 0-15,-19 0 0,36 17-16,-35 71 31,88 1 0,88-1 0,-106-53-31,18 36 32,-88-54-1,0-17-31,-18 36 16,0-36-1,0 0 1,18 0 15,35-36-31,53-34 16</inkml:trace>
  <inkml:trace contextRef="#ctx0" brushRef="#br1" timeOffset="18513.8">11942 13159 0,'0'0'0,"52"-36"31,1 36-15,18-35-16,17 35 16</inkml:trace>
  <inkml:trace contextRef="#ctx0" brushRef="#br1" timeOffset="18640.5">12206 13088 0,'0'18'0</inkml:trace>
  <inkml:trace contextRef="#ctx0" brushRef="#br1" timeOffset="22164.16">13176 13053 0,'0'0'0,"0"35"31,0 124 1,36 70-1,-36-176 0</inkml:trace>
  <inkml:trace contextRef="#ctx0" brushRef="#br1" timeOffset="22465.03">13247 13388 0,'0'0'0,"35"0"0,53-106 15,-70 71 1,35-18-16,-53 35 15,0-17 17,-18 53-1,18 17-15,0 71-1,0-36 1,18-17-1,-18 0 1,35-18 0</inkml:trace>
  <inkml:trace contextRef="#ctx0" brushRef="#br1" timeOffset="22668.15">13864 13194 0,'-35'0'0,"0"53"16,35-18 0,0 18-1,0-18-15,35 1 16,0-36-1</inkml:trace>
  <inkml:trace contextRef="#ctx0" brushRef="#br1" timeOffset="23017.05">14041 13388 0,'0'0'0,"0"-18"63,0-35-47,0 0-1,0 36-15,0-18 16,17-1-1,36 36-15,0 18 16,-18 52 0,1-17-1,-36-17 1,0-19 0</inkml:trace>
  <inkml:trace contextRef="#ctx0" brushRef="#br1" timeOffset="23248.97">14305 13017 0,'0'0'16,"35"0"-1,-35 36-15,36-1 16,-36 0-16,35 89 15,-35-18 1,35-18 0,-52-71-1,-54 19 1,-35-1 0</inkml:trace>
  <inkml:trace contextRef="#ctx0" brushRef="#br1" timeOffset="23900.16">13017 12982 0,'-35'53'0,"35"18"16,-35 176 0,35-194-1,0 17-15,0-17 0,106 123 31,17-70 16,-87-106-47,69 36 32,-34-36-17</inkml:trace>
  <inkml:trace contextRef="#ctx0" brushRef="#br1" timeOffset="24482.34">14781 13053 0,'0'0'0,"71"35"16,35 18-16,-36 0 15,-17 0-15,35 17 16,-35-34-16,-35-1 15,17 0-15,1-35 16,-36 35 0,52-52 15</inkml:trace>
  <inkml:trace contextRef="#ctx0" brushRef="#br1" timeOffset="24749.77">15363 13106 0,'-35'17'0,"0"36"16,-36 88-1,1 36 1,35-54-1,-18-88-15,35-17 16,18 17 0,0 1 15</inkml:trace>
  <inkml:trace contextRef="#ctx0" brushRef="#br1" timeOffset="26482.12">15752 13212 0,'35'0'62,"-18"0"-62,213-18 31,-36 18 1,-159-53-1,-53 18 0,-17 17 16,53 18 0,-18 53-47,35-18 16,-35 1-1,18-1 1,-18 0-1,-53-35 1,35 0 0</inkml:trace>
  <inkml:trace contextRef="#ctx0" brushRef="#br1" timeOffset="27330.65">16863 12912 0,'0'0'0,"-18"0"0,-17 17 15,0 1-15,35 17 16,-36 0-1,54 36 1,35-71 0,-36 0-1,36 0 1,-17-53 0,-36 0-1,35 18 1,-35 53 31,18-1-32,17 71 1,0 1 0,18 16-1,-53-52 1,0-17-1,-53-36 1,-17 0 0,52-18-1,-17-53 1,35 1 0,53-1-1,52 1 16,19-18-15,-106 88 0,-36 17 15,18 18-15,-53 1-16,53 17 15,0-18 1,71 0-1,-19-35 1,1 0 0,-53-17-1,0-36 1,0-36 15,-53 89-15,18 0-16,-18-35 15,106 35 17</inkml:trace>
  <inkml:trace contextRef="#ctx0" brushRef="#br1" timeOffset="27856.21">17498 13000 0,'0'0'0,"-36"35"16,36 0-1,0 1 1,36-36 0,-1-18-1,18-35 1,-18 18 15,18 52 16,0-17-31,-53 36-16,53-36 15,-18 0 1,1-18-1,-36-35 1,-18-17 0,18-36-1,-35 35 1,-1 71 0,36 36 15,0-19-31,0 89 31,36-35-15,-1-19-1,0 1 1</inkml:trace>
  <inkml:trace contextRef="#ctx0" brushRef="#br1" timeOffset="28400.07">18256 12682 0,'-17'0'78,"-19"18"-78,1 17 15,35 1-15,18 16 16,-1-52 0,19 53-16,17-53 15,-1 18 16,-52 17-15,0-17 0,-35-18-1,0 0 1,-18 0 0,18 0-1</inkml:trace>
  <inkml:trace contextRef="#ctx0" brushRef="#br1" timeOffset="28634.59">18715 12541 0,'0'36'31,"0"-19"-31,0 18 16,0 36-1,0 0 1,35-54-16,-35 36 31</inkml:trace>
  <inkml:trace contextRef="#ctx0" brushRef="#br1" timeOffset="29333.74">18574 12735 0,'0'-35'15,"53"35"1,70 0-1,1-35 1,17-1 0,-71 36-1,-34 0 1,-54 0 0,-17 0-1,-18 36 1,0 17-1,53-36 1,35 19 0,18-36-1,-18 0 1,18-36 0,-18 36 30,1 0-30,-1 0 0,18 0-1,-18 0 1,-35-53 15,0 0-15,-17-35-1,-19 18 1,36 17 0,0 88 31,0 18-47,0 53 15,0-53 16,0 0-31,18-18 16,17 0 0</inkml:trace>
  <inkml:trace contextRef="#ctx0" brushRef="#br1" timeOffset="29687.02">19173 12647 0,'18'0'47,"35"0"-47,-18 0 16,18 0 0,0 0-16,-18 0 0,36-35 31,-53 17-16,-18-17 17,-53 35-17,17 35 1,19 18 0,17 0-1,17 0 1,54-18-1,-53-35-15,35 0 16</inkml:trace>
  <inkml:trace contextRef="#ctx0" brushRef="#br1" timeOffset="30001.66">19808 12365 0,'0'0'16,"-35"0"-16,53 35 47,-18 18-47,70 0 16,-17 35-1,-53-35-15,36 35 16,-36 0-1,0-52 1,-36-1 0,-175-35-1,-1 35 1,-88-35 0</inkml:trace>
  <inkml:trace contextRef="#ctx0" brushRef="#br1" timeOffset="33026.21">1782 7973 0,'17'0'47,"54"0"-31,-36 0-1,18-36 1,0 36-16,106-35 31,-89 35 1,-88 0 46,-34 0-63,34 0-15,-35 0 16,-18 18 0,36-18-1,0 0 16,53 0 32,-1 0-63,36 0 16,-18 0-16,18 0 15,0 0 1,-18-18-1,-52 18 79,17 18-78</inkml:trace>
  <inkml:trace contextRef="#ctx0" brushRef="#br1" timeOffset="33852.57">2046 8061 0,'-35'35'93,"35"-17"-77,0 70 0,17-17 30,125-36-14,-107-35-17,0 0 1,-17 0 0,17-18-1,0 18 1,-35-17-1,18-19 1,-18 19 0,0-19-1,0 1 1,0 53 46,0 17-46,0 18 0,0 0-1,35-53 1,-35 18-16,0 17 16,0 0 15,-17-35-16,17 18 1,-36-18-16,1 0 16,0 0-1,-1 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6T06:13:14.0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17815 11836 0,'36'0'16,"-36"17"156,0 19-156,-18-36-16,18 35 15,0 0 1</inkml:trace>
  <inkml:trace contextRef="#ctx0" brushRef="#br0" timeOffset="1601.71">17833 11730 0,'0'0'0,"0"17"47,0 19-47,35-1 15,-35-17-15,35 35 16,-35 0-16,36-1 16,-36 1-16,53-17 0,-53 17 15,35-18 1,-35-18-16,0 19 31</inkml:trace>
  <inkml:trace contextRef="#ctx0" brushRef="#br0" timeOffset="1984.23">17886 11836 0,'0'0'0,"0"-53"0,17 17 15,89-52 1,-35 88 0,-1 0-1,-52 18 1,53 88 0,-36 17-1,-35-35 1,0-17-1,-106 0 1,71-71 0,35 35-1,-36-35 1,36-35 0,0-71-1</inkml:trace>
  <inkml:trace contextRef="#ctx0" brushRef="#br0" timeOffset="2567.16">18309 11977 0,'0'0'16,"71"0"-16,-36-18 31,0-17-15,1-18-16,-36 35 15,0-17 1,-18-18 0,0 53-1,-70 53 1,88 18 0,0-18-1,35-18 1,18-18-1,88-17 1,-52 0 0,-54-52-1,-35-1 17,-18-89-17,-35 19 1,-17 52-1,17 54 1,18 17 0,35 35 15,0 0-15,17 89-1,54-18 1,-36-89-16,18 54 15,-18-36 1,-17-35 0,17 0-1</inkml:trace>
  <inkml:trace contextRef="#ctx0" brushRef="#br0" timeOffset="3084.37">18732 11536 0,'0'17'31,"0"1"-31,18 35 0,-18 0 16,106 53-1,-71-71 1,-35-53 46,0 1-62,0-19 16,0 19 0,18-54-1,17 71 1,18 18-1,0 17 1,-18-17 0,-17-18-1,17 0 1,-35-71 0,0 36-1,0 17 1,0 36 31,53 17-47,-35 1 15,17-19 1</inkml:trace>
  <inkml:trace contextRef="#ctx0" brushRef="#br0" timeOffset="3239.59">18997 11483 0,'0'0'0,"18"0"47,17 0-47</inkml:trace>
  <inkml:trace contextRef="#ctx0" brushRef="#br0" timeOffset="4316.76">19473 11342 0,'0'-18'32,"-35"18"-32,35-35 0,0 0 31,-53 35-31,35-18 16,-34 18-1,-1 0 1,-36-35-1,1 35 1,-18 0 0,36 0-16,-71 17 31,17-17-15,-17 36-1,18-1 1,-71 0-1,0 0 1,53 18 0,70 0-1,0 18 1,19 35 0,-1-36-1,0 18 1,-36 54-1,54-54 1,35-35 0,-35 35 15,35 0-15,0 0-1,70-35 1,1-18-1,88 18 1,35-17 0,141-36-1,-159 0 1,89-106 0,-36 18-1,106-71 1,-123-18-1,0 19 1,-54 17 0,-52-18 15,-70 71-15,16 17-1,-16-35 1,-1 18-1,-35 0 1,-18 35 0,18 0-1,-53 35 1,36 18-16,17-35 16,-35 35-16,-18 0 15,-18 0 1,-52 53 15,105-35-15</inkml:trace>
  <inkml:trace contextRef="#ctx0" brushRef="#br0" timeOffset="6184.94">26741 9754 0,'0'18'47,"0"17"-47,0 36 16,17-1-16,18 54 31,-35-107-31,36 54 31,-36-142 16,-18-176-16,18 89-15,0 34-1,18 71 1,17 71 15,-17 35-15,-18 0 0,53 53-1,-1-53-15,-16 35 16,-1-71-1,-35 36 1,0-17-16,18-36 16</inkml:trace>
  <inkml:trace contextRef="#ctx0" brushRef="#br0" timeOffset="7451.07">26793 9878 0,'0'0'16,"18"0"31,53 0-47,-1 0 16,54-36-1,17 1 1,-53 0-1,-123 35 17,-36 18-17,36-1 1,35 36 0,0-18-16,18-35 15,34 0 1,-16 0-1,-36-17 1,17-54 15,-17 36-15,36 35 15,-36 35-15,53 53-1,-1 36 1,-16-36 0,-36 0-1,0-52 1,-18-36 15,-35 0-15,36 0-16,-19-36 15,1 1-15,0-53 32,35-18-17,53-18 1,35 54 0,0-1-1,-35 71 1,-35 18 15,-18 0-15,35 35-16,0 17 15,0-17 1,-35-88 62,0 17-62,0-17-16,0 0 15,0 17-15,36-17 16,17-1 0,0 19-1,-18 17 1,-53 17 15,-17 36-15,35-17-1,0-19 1,0 18 0,0 1-16,18-36 31,-1 0-16,-17-18 1,35-70 0,-35 35 15,36 106 0,-36-18-15,53 0-1,52 1 1,-52-1 0,0-35-1</inkml:trace>
  <inkml:trace contextRef="#ctx0" brushRef="#br0" timeOffset="9197.32">18574 11271 0,'0'-35'47,"17"-18"-31,-17 35-16,124-140 31,176-160 0,-177 230-31,124-88 16,-88 70 0,-36-18-1,-34 36 1,-37 0-1,1 35 1,-35 53 0,-18-35 15,35 35-15,-35-18-1,36 18 1,-19 0 46,-17-35-46,0 52 187</inkml:trace>
  <inkml:trace contextRef="#ctx0" brushRef="#br0" timeOffset="10036.66">20267 9560 0,'0'0'0,"0"18"62,0 35-62,53 17 16,-53 1-16,53-18 16,-18 17-1,0-17 1,-35-70 46,0-1-46,-17-17-16,17-1 16,-35-16-16,-1-54 15,36 18 1,-35 17-1,35 36 1,53-1 0,-18 36-1,18 0 1,0 0 0,-53 71-1,0-18 1,-71 0-1,36-18 1,35 0 31,35-35-47,18 18 16,0-18-1,-17 0 1,-1 0-1,0 0 1</inkml:trace>
  <inkml:trace contextRef="#ctx0" brushRef="#br0" timeOffset="10591.14">20726 9648 0,'0'-17'94,"-18"17"0,18 53-79,0-36-15,0 19 16,0-19-16,18 19 15,17-36 1,0 0 0,-17 0-1,-18-18 1,0-35-16,0 0 16,0 35-1,0-34 1,-53 16-1,-18 36 17,71 18-1,0 17-15</inkml:trace>
  <inkml:trace contextRef="#ctx0" brushRef="#br0" timeOffset="11138.81">20814 9596 0,'0'0'0,"0"17"16,0 1-1,35-18-15,-35 35 16,53-35-1,18 0 17,-36 0-32,-35-18 31,0 1-15,0-18-16,0-18 15,0 17 1,-18 1-1,1 35 1,17-35 0,-36 17 15,36-17 0,0 70 32,18 0-63,-18-17 15,35 53 1,-17-54 0,17 19-1,0-1 1,-35-18-1</inkml:trace>
  <inkml:trace contextRef="#ctx0" brushRef="#br0" timeOffset="11438.11">21078 9296 0,'0'0'0,"0"35"47,36 0-31,-36 1-16,53-19 15,-18 54 1,-35-54 0,0 19-1</inkml:trace>
  <inkml:trace contextRef="#ctx0" brushRef="#br0" timeOffset="11739.61">21149 9507 0,'0'-35'32,"53"35"-32,-18 0 15,18-35 1,-18 0 0,18 17-16,-53-17 15,0-1 1,-17 36 15,-19 53-15,36 0-1,0-18 1,18-17 0,106-18-1,-72 0-15</inkml:trace>
  <inkml:trace contextRef="#ctx0" brushRef="#br0" timeOffset="11969.65">21766 9137 0,'0'35'31,"0"-17"-31,0 17 16,18 18 0,0 18-1,17-18 1</inkml:trace>
  <inkml:trace contextRef="#ctx0" brushRef="#br0" timeOffset="13419.79">22013 9102 0,'0'-36'0,"-35"19"31,35-19-31,-18 36 16,-17-35-1,-18 0 1,18 35 0,0 0-16,-18-18 15,-53 18 16,53-35-31,0 35 16,-35 0 0,0 0-1,-18 0 1,-35 0 0,53 0-1,-18 18 1,18 17-1,35-17-15,17-18 16,19 35-16,-19-35 16,1 35-16,0 0 15,-18 1 1,18-1 0,-1 0-1,-17 18 1,1-18-1,34 1 17,-17 17-17,-1-36 1,36 19 0,-35-1-1,17-18 1,-17 19-1,35-1 1,-35 0 0,17 18-1,18-18 1,0-17 0,0 17-1,0 36 1,-35-18-1,35 35 17,0-70-17,0 35 1,35-18 0,18 18-1,18-18 1,-18-17-1,52 17 1,1-35 0,88 0-1,-53 0 1,-17 0 0,17-18-1,0 18 1,-70-53-1,35 18 1,17-18 0,18 0-1,-17 0 1,-54 18 0,1 0-1,-1-53 1,-52 17-1,35 1 1,-18-19 0,0 54-1,-35-18 1,0 0 0,0 18-1,-17-18 16,17 0-31,-36 0 16,1 18 15,35 0-31,-35 35 16,-36-36 0,18 36-1,0 0 1,1 0-1,-1 36 1,-18-1 0</inkml:trace>
  <inkml:trace contextRef="#ctx0" brushRef="#br0" timeOffset="15855.52">21043 11553 0,'18'53'47,"-18"0"-47,53 35 16,-53-35-16,70 89 31,-70-125 0,0-87 16,0-36-16,0 70-31,-17-34 16,17 17-16,0-35 16,0 53-1,17-1 1,19 1-1,52 53 1,-88 52 0,-36 36-1,-34-71 1,70 1-16,-35-36 16,70 0 46,0 0-46,18 35-1,-18-35 1,18 0 0,-17 0-1,17-18 1,-53-17-1,35 53 32,-18-18-31,19 0 0,-1 0-1,-35-36 32,-35 1-47,-1 35 16,19 0-1,-54 0 1,71 18 0,-17-18-16</inkml:trace>
  <inkml:trace contextRef="#ctx0" brushRef="#br0" timeOffset="16120.82">21731 11553 0,'0'18'16,"0"35"0,35-53-16,1 0 15,-1 0 1,-17-18-1,-18 1 17,0-36-17,0 0 1,0 35 0,0-17-1</inkml:trace>
  <inkml:trace contextRef="#ctx0" brushRef="#br0" timeOffset="16306.29">22137 11165 0,'0'0'16,"0"53"0,0-17-1,17 17-15,36 52 16,-17-16-1,-36-37 1,0-16 0,35-36-16</inkml:trace>
  <inkml:trace contextRef="#ctx0" brushRef="#br0" timeOffset="16606.5">22137 11501 0,'0'-36'31,"53"36"-31,0 0 16,35-35-1,-35-18 1,-18 35 0,-53 18 30,1 0-30,17 36 0,0-19-1,35 36 1,18 0 0,-18-53-16,18 0 15</inkml:trace>
  <inkml:trace contextRef="#ctx0" brushRef="#br0" timeOffset="16904.87">22525 11236 0,'0'-18'0,"0"36"0,35-36 15,-35-17-15,18 35 16,17 53-1,-35 18 17,0-36-17,0 18 1,0-18 0,35-35-1,-17 0 1,17 0-16,-17 0 15,17-18-15</inkml:trace>
  <inkml:trace contextRef="#ctx0" brushRef="#br0" timeOffset="18089.46">22948 10989 0,'0'0'0,"0"-18"15,-35-17 1,17 0-1,-70 17 1,35 18 0,0-35-16,0 35 15,18 0-15,-88-35 16,-36 35 0,35 0-1,-70 0 16,36 17-15,16-17 0,1 36-1,53-1 1,0 18 0,17-18-1,-17 0 1,-18 18-1,-35 18 1,53-1 0,35 1-1,-17-1 1,34-17 0,-34-17-1,-1 34-15,36-17 16,0 0 15,35 35-15,-36 18-1,36-35 1,18 17 0,35-18-1,0-17 1,53 18-1,-36-71-15,89 53 16,53 0 0,35-53-1,211-106 1,-176 18 0,-35-1-1,0-34 16,-53 17-15,-17 36 0,-1-36-1,-123 53 1,-18-18 0,18 18-1,-17 0-15,-36 36 16,35-89-1,-35 71 1,0-36 0,0 1-1,0 34 1,-18 1 0,-35 0-1,-17-1 16,-36 36-15,53 0 0,0 18-1,18 17 1,-36 1-16</inkml:trace>
  <inkml:trace contextRef="#ctx0" brushRef="#br0" timeOffset="19694.32">21678 13159 0,'0'0'0,"0"35"31,0 0-15,0 36-16,35 105 47,1-123-16,-36-71 0,0-52-15,-36-1-1,1-70 1,0 35 0,35 53-1,0 0 1,18 53-16,34-17 16,-16 17-1,-19 35 16,-17 71-15,0-71-16,-53 53 16,-17-52-1,52-36 1,54 0 31,-1 0-32,0 0 1,18 0 0,53 0-1,-106-36-15,35 19 16,-35 34 46,0 19-46,35-36 0,1 0-1,-19 0 1,19-18 0,-36 0-1,-18-17 1,-17 0-1,-54 35 1,72 0 0</inkml:trace>
  <inkml:trace contextRef="#ctx0" brushRef="#br0" timeOffset="19974.14">22190 13176 0,'0'0'0,"17"53"31,19 0-31,34-53 16,-52 0-1,17-18 1,-35 1-16,0-36 15,0 0 1,-18 0 0,18 18-1,0-18 1,0 0 0</inkml:trace>
  <inkml:trace contextRef="#ctx0" brushRef="#br0" timeOffset="20125.02">22472 12806 0,'0'0'0,"0"17"31,0 36-31,0 0 16,35 35 0,36 1-1,-71-54 1</inkml:trace>
  <inkml:trace contextRef="#ctx0" brushRef="#br0" timeOffset="20439.18">22454 13088 0,'0'0'0,"0"-18"16,36 18-1,105-70 1,-53 17 15,-70 0-15,-18 35-1,-36 54 17,36-19-17,0 54 1,0-36-16,0 0 15,71 1 1,17-36 0,-53 0-1</inkml:trace>
  <inkml:trace contextRef="#ctx0" brushRef="#br0" timeOffset="20888.06">22966 12753 0,'0'-18'15,"17"18"1,1-35-16,35 35 31,-18 0-15,-35 71-1,-17-36 1,34-35 62,36 0-62,-53 35-16,53-35 15,-18 71-15,-35-18 16,0-18 0,-35 0-1,-35-35 1,34 35 0,1-35-1,0 0 1</inkml:trace>
  <inkml:trace contextRef="#ctx0" brushRef="#br0" timeOffset="22539.14">23654 12594 0,'0'-17'32,"0"-19"-17,-36 36 1,1 0 0,-35-35-1,-1 35 1,1 0-1,-54 0 1,53 0 0,-34 0-1,16 0 1,-16 18 0,69-18-16,-34 0 15,-1 0 16,18 35-15,0-35 0,18 0-16,0 18 15,17-18 1,-17 0 0,-18 35-1,0-35 1,-53 35-1,53-35 1,18 35 0,-18-35-1,-17 18 1,17 17 0,0-35-1,0 36 16,-35-1-15,17 18 0,53-53-1,-52 53 1,17-18 0,-53 35-1,71-17 1,0 0-1,17 0 1,-17 18 0,35-54-16,-36 54 15,19-36 1,-19 18 0,36 0-1,0 18 16,0-1-15,36-17 0,-1-18-1,124 36 1,-53-71 0,35 35-1,-18-35 1,18 0-1,-70 0-15,88-17 16,-1-19 0,-34 36-1,17-35 1,0-18 0,0 0 15,0-35-16,-35 53 1,-18-18 0,1 0-1,-19-35 1,-17 17 0,0 18-1,-18-17 1,-35 34-1,0-17 1,0 1 0,0 16-1,0-70 1,0 71 0,0 0-1,0-18 16,-17-18-15,-1 36 15,-17 18-15,-1 17 15,36-36-15,-17 36-1,-19 0 48,36-35-47,-35 35 15,0 0 0,35 18-31,-53-18 0</inkml:trace>
  <inkml:trace contextRef="#ctx0" brushRef="#br0" timeOffset="23701.55">19614 11942 0,'0'0'0,"0"35"31,36-35-31,17 0 16,-36 0-16,19 17 15,140-17 17,71 0-1,-124 0 0,-105 0 32,17 0-32,-17 0-16,17 0 17,0 0-1,-70 0 78</inkml:trace>
  <inkml:trace contextRef="#ctx0" brushRef="#br0" timeOffset="25033.26">19121 12453 0,'52'18'125,"-16"-18"-109,-19 0-16,19 35 15,228 36 16,54 34 1,70 1-1,-282-53-15,-1-18-1,-16-35 16,-1 18-15,-71-18-16,54 35 16,-36-35-1,1 0 1,17 36-16,35-1 31,-53-35-15,-17 0 15,17 35-15,18-35-1,-36 0 1,19 18 0,-1-18 15,-17 0-16,35 0 1,-1 35 0,1-35-1,-35 0 1,17 0 0,18 0-1,0 0 1,0 35-1,0-35 1,-71 0 109</inkml:trace>
  <inkml:trace contextRef="#ctx0" brushRef="#br0" timeOffset="26396.33">18538 10001 0,'0'0'0,"0"18"78,53 35-78,-53 0 16,53-18-16,-53 18 16,53-18-16,-35 18 15,-18-35 17,35-18 14</inkml:trace>
  <inkml:trace contextRef="#ctx0" brushRef="#br0" timeOffset="26723.41">18838 10160 0,'0'0'0,"0"35"15,18 1 1,17-36 0,36 35-1,-36-35 1,0-18 0,-35 1-1,0-19 1,0 19-1,-35-19 1,0 36-16,-18 0 16,18 0-1,35 36 17</inkml:trace>
  <inkml:trace contextRef="#ctx0" brushRef="#br0" timeOffset="27006.98">19103 9860 0,'0'-18'0,"0"36"47,18 17-47,17 36 15,-18-18 1,19 0 0,-36-36 15</inkml:trace>
  <inkml:trace contextRef="#ctx0" brushRef="#br0" timeOffset="27729.72">19262 9842 0,'0'0'0,"0"53"16,0 0-1,17-35 17,19-18-17,-1 0 1,0-35 0,-35-18-1,35 35 1,-35 71 46,0-35-62,18-18 16,-18-18 46,35-17-46,1 35 0,-19 0-1,19 0 1,-36 17 0,52 1-1,-34-18 1,-18-18 46,0-35-46,0 18-16,53 18 16,-35 17-1,17 0 16,0 35-15,-35 0 15,0-17 1</inkml:trace>
  <inkml:trace contextRef="#ctx0" brushRef="#br0" timeOffset="29427.1">20232 11271 0,'0'-35'16,"0"70"15,0 71 0,0-53 0,35-53 1</inkml:trace>
  <inkml:trace contextRef="#ctx0" brushRef="#br0" timeOffset="29674.14">20391 11183 0,'-36'0'16,"36"35"-1,18 18-15,35 0 16,-36-53 0,19 18-1,-36 17 1,-18 0 15,-17-35-15</inkml:trace>
  <inkml:trace contextRef="#ctx0" brushRef="#br0" timeOffset="29824.22">20355 11254 0,'0'0'0,"0"-53"0,0 35 31,0-17-15,53 35 0,18-36-1,-36 36-15</inkml:trace>
  <inkml:trace contextRef="#ctx0" brushRef="#br0" timeOffset="30041.27">20585 11007 0,'0'-36'31,"0"72"-15,0 17-16,17 35 31,-17-35-16,35 0 1</inkml:trace>
  <inkml:trace contextRef="#ctx0" brushRef="#br0" timeOffset="30754.31">20743 10936 0,'-35'18'31,"35"17"-31,0 0 0,0-17 16,0 35 0,18-53 15,17 0-31,0 0 15,-35-18 1,53-17 0,-18-71-1,-35 141 32,0 1-31,18-36 46,-18-36-30,35 36-17,1 0 1,-19 0-1,-17 36 1,0-1 0,0-53 31,0-17-32,36 35-15,-36-71 16,17 19-1,18 52 1,1 0 0,-19 17 15,19 18-15,-1 1-1</inkml:trace>
  <inkml:trace contextRef="#ctx0" brushRef="#br0" timeOffset="31824.85">19491 13176 0,'0'0'16,"53"-35"-1,0 35 1,35 18 15,-141 158 0,-17-141-15,34 1 0,36-54-1,0-17 1,0-18 0,36 17 15,-1 36-16,-18 18 1,19 0 0,-1 17-1,0-35-15</inkml:trace>
  <inkml:trace contextRef="#ctx0" brushRef="#br0" timeOffset="32092.15">19808 13264 0,'0'18'31,"0"17"-15,71 1-1,-53-36-15,35 0 16,-53-18 0,0-17-1,0 17 1,-18-17 15,-17 35-15,-18 0-1,17 0 1,36 17 0</inkml:trace>
  <inkml:trace contextRef="#ctx0" brushRef="#br0" timeOffset="32328.04">20197 13159 0,'0'17'47,"0"19"-47,0-19 15,0 54 1,0-36 0,0 0-1</inkml:trace>
  <inkml:trace contextRef="#ctx0" brushRef="#br0" timeOffset="33039.57">20320 13194 0,'-53'0'16,"53"18"-1,-35-18 1,35 52-16,0-16 31,17-36-31,19 0 16,-1 0-1,-35-18 1,35-17 0,-17 35 15,-18 17-15,0 19 15,0-54 31,106-17-46,-89 35 0,19 0-1,-36 17 1,0 19-1,0-54 48,0-17-47,17 35-1,-17-18-15,36 18 16,-1 0-1,-18 0 17,19 0 30</inkml:trace>
  <inkml:trace contextRef="#ctx0" brushRef="#br0" timeOffset="44227.91">28275 9243 0,'0'-36'0,"0"1"62,-18 35-46,-17-17 15,18 17-15,-36 0-1,-36-36 17,-69 36-1,-19 0 0,124 0-15,18 18-16,-18-18 0,-17 35 15,-36 0 1,-18 1 15,1-1-15,17-17 0,35 17-1,19 0 1,34-17-1,-17 35 1,-36 35 0,53-17-1,-17-19 1,0 1 0,0 0-1,-1-35 1,36 17-1,-17-17 1,17 17 15,0 71-15,-36-53 0,36 0-1,0 0 1,0-18-1,18 0 1,-18 1 0,18-1-1,17 18 1,36-36 0,-19 19-1,19-1 1,-18 0-1,17-35 1,72 0 15,-1 0-15,-18 0 0,89-17-1,-106-19 1,0 36-1,-18-35 1,53 0 0,0-1-1,-35 1 1,-71-18 0,0 36-1,54-89 1,-54 71-1,-35-1 1,17 19 15,-17-36-15,0 0 0,0 17-1,0-16 1,0 16-1,-35-34 1,35 17 0,-35 18-1,35-18 1,0 17 0,-18 19-1,-17-54 1,35 54 15,-35-19-15,35 1-1,0 17 1,-36-17 0,19 0-1,-19-1 16,1 19-15,18 17 15,17-35-15,-36 35 0,1-36-1,-18 36 16,35 0 1,-17 0-1,18 0-15</inkml:trace>
  <inkml:trace contextRef="#ctx0" brushRef="#br0" timeOffset="61890.61">21661 8908 0,'0'-36'407,"0"19"-392,0-19 1,0 1-1,0 18 1,35 17 0,-35-36-16,70 1 15,124-36 17,-141 71-17,88 0 32,-105 36-16,-19-36 47,-17-36-62,71 1 0,-18 35-16,106-70 15,-54-1 1,19 71-16,-18 0 16,-53 0 15,-18 0-16,35 18 1,-34-18 47,-36-36-48,17 36-15,19-53 0,-1 18 16,53 0-1,18-36 1,-53 71-16,35-53 16,18 18-1,-36 35 1,-34 0 15,34 0-15,-52 0-1,-18-35 1,70 0 15,72-71-15,-54 53 0,18 0-1,-53 53-15,17-53 16,124 18-1,0-1 1,-17 1 0,17-18-1,0 53 1,0-70 15,-71 34-15,-35 19-1,-17-18 1,-54-1 0,36 19-1,-17 17 1,-19-36 0,72 1-1,34 0 1,-17 35-1,17-36 1,18 1 0,-35 0-1,-35 35-15,140-35 32,-34 35-17,-18-36 1,-18 36-1,35-35 1,-70 35 0,-18 0-1,-17 0 1,-18 0 0,17-35-1,1 35 1,-1 0-1,1 17 1,70 36 0,-35-35-1,-18 17 17,35 1-17,19-1 1,-90 18-16,19 0 15,0 0 1,-1 0 0,18-18-1,-35 53 1,0-70 0,-35-18-1,-18 35 1,35-17-1,-35 17 1,0 0 15,0-17-31,0 17 16,-18 0 15,1-17-15,17 17-1,-35 0 1,-36 18 0,71-17-1,-18-19 1,-17 19 0,0-36-1,-1 35 1,1 0-1,0 36 17,17-71-32,-17 17 15,0-17 1,17 36 15,-17-1-15,0-35-1,17 18 1,-17-18 0,-1 35-1,19-35 1,-19 35 0,-16-17-1,34-18 1,-17 35-1,17-35 1,-17 0 0,-1 35 15,-17 1-31,36-36 31,17 17-31,-35-17 16,17 0-1,18 35 1,-35-35 0,35 36-1,-36-36 1,36 17 0,-17-17-1,17 36 1,-36-36-1,36 17 1,-17-17 0,17 36-1,-35-1 32,35-17-31,-36-18-1,36 35 1,0 0 31,-35-17-16,35 17 0,0-17-15,-18 17 0,18 0 15,0-17 0,0 17 141</inkml:trace>
  <inkml:trace contextRef="#ctx0" brushRef="#br0" timeOffset="62647.33">27711 8872 0,'0'18'94,"0"0"-79,17-18-15,-17 35 16,18 18-1,17-53 1,-35 17 0,36-17-1,-19 0 17,18 0-1,1-35-16,-19 35 1,19-35 0,-19 35-1,-17-18 1,36 18-16,-36-35 16,35 35-1,-35-18 16,17 18-15</inkml:trace>
  <inkml:trace contextRef="#ctx0" brushRef="#br0" timeOffset="73218.86">25682 6897 0,'0'-35'62,"18"35"-46,-18-36-16,35 36 15,71-35 17,-71 35-17,1 0 1,-1 0-16,-35 35 15,0 1 1,35-36 78,-35 17-94,18-17 0,-18 35 15,70-35-15,-34 53 16,16 0 15,-52-35-15,-17 17 0,-18-35-1,17 0 1,-35 0-1,0 0 1,35 0 0,54-17 15,-19-19-31</inkml:trace>
  <inkml:trace contextRef="#ctx0" brushRef="#br0" timeOffset="73538.11">26194 6862 0,'0'17'31,"0"36"-31,35-53 16,-17 35-1,17-35 1,-17 0-1,17 0 1,-35-17 0,0-36-1,0 35 1,-35-17 0,-18 35-1,17 0 1,54 0 15,0-35-15</inkml:trace>
  <inkml:trace contextRef="#ctx0" brushRef="#br0" timeOffset="73867.17">26547 6738 0,'-18'35'0,"18"18"15,0-35 1,0 17 0,35-35-1,-17 0 1,35 0 0,-18 0-1,-35-17 1,0-19-1,0-52 17,-71 88-17,1 0 1,17 0 0</inkml:trace>
  <inkml:trace contextRef="#ctx0" brushRef="#br0" timeOffset="74205.12">26758 6509 0,'0'-18'31,"0"36"16,0 17-47,0 0 16,0 1-16,0-1 15,35 18 1,1-18-1,-1 18-15,-35-35 32,-35-18-1</inkml:trace>
  <inkml:trace contextRef="#ctx0" brushRef="#br0" timeOffset="75187.37">26987 6509 0,'-35'17'15,"35"1"1,-53 17-16,53 1 15,-53-36-15,53 35 16,-17-35 0,17 35-1,70-35 48,-34 0-63,-19 0 0,18 0 15,18 0 1,36 0 0,-54 0-1,-17 0 1,-18-18 0,0 1-1,0-18 16,-18 52-15,18 18 0,0 1-1,-18 17 1,18-18 0,0-70 46,36-18-46,-36 0-1,35 53 1,-35-18 0,35 36 15,-35 17-16,18 18 1,17-18 0,-35-52 46,0-36-46,0 17-1,0-16 1,18 52 0,-18-36-16,35 36 31,-35 18-15,35 17-1,-17-17 1,17-18-1,-35 35 1,0 0 0,0 1-1</inkml:trace>
  <inkml:trace contextRef="#ctx0" brushRef="#br0" timeOffset="78971.32">23424 10989 0,'0'0'0,"0"18"63,36-18-32,-1 0-15,0 0-1,1 0 1,69 0 15,-87 0-15,-18-36-16,35-17 31,-35 18-15,36-53-1,16 70 1,-34-35 0,-18 18-16,35 35 15,1 0 1,34 0 15,-17 18-15,-18-1-1,1 19 1,-1-36 0,-17 0-1,87-36 1,-52-52-1,36 53 1,-1-18 0,18 18-1,-71 35-15,71 0 16,-53-36 0,35 36-1,106-35 16,-106 0-15,-35 35 0,18-35-1,-19 17 1,1 18 0,36-35-1,-19-1 1,-17 1-1,0 35 1,35-35 0,-70 35-1,35 0 1,0 0 0,17 0-1,36 0 1,-53 0-1,0 0 17,-18 0-17,18 0 1,-35-18 0,17 18-1,-17-35 16,17 35-15,0 0 0,-35-18-1,18 18 1,17 0 0,-17 0-16,-18-35 156,0 0 0,0 17-140,0-35-1,0 18 1,-36 0 0,54 88 109,35 0-110,0-18 1,-18-35-1,0 0 1,-35 17 47,-17-17-48,-18 53 1,17-17-16,-17-1 15,-1 0-15,1-17 16,35 17-16,-53 0 16,35-17-1,18 17 1,-35-35 0</inkml:trace>
  <inkml:trace contextRef="#ctx0" brushRef="#br0" timeOffset="80234.02">24289 9966 0,'0'0'0,"0"-18"188,17 18-173,19 0 1,17 0 0,-1 0-1,-52 36-15,0-1 16,0-17-16,0 52 16,-17-35 15,-36 1-31,18-36 15,-1 0 1,36-18 15,0 0-15,0-17 0,18 35-1,17 35 1,1-35-1,-1 53 1,35-17 0,-34-19-1,-19-17 17,19 0-17</inkml:trace>
  <inkml:trace contextRef="#ctx0" brushRef="#br0" timeOffset="81088.02">24800 9984 0,'0'0'0,"0"-36"31,-35 1-31,0 0 16,17 35-1,-35 0 1,18 35 0,35 18-1,0-18 1,35 18-1,18 0 17,-18 0-32,36 0 15,-36 0 1,-70-18 15,-36-35-15,36 0-1,0-18 1,35-17 0,0-35-1,0 17 1,17 0 0,72 18-1,-1 17 1,-35-17 15,-18 35-15,-53 53 31,18-18-32,0-18-15,0 19 16,18-1-1,35-35 1,35 0 0,-53 0-1,-35-71 17,0 54-32,0-18 15,-17-36 1,-19 36 15,-16 35-31,16 0 31,19 0-15</inkml:trace>
  <inkml:trace contextRef="#ctx0" brushRef="#br0" timeOffset="81388.22">25135 9790 0,'0'52'47,"0"1"-47,18-17 15,17 52 1,1-35 0,-1 0-1,-35-18 1</inkml:trace>
  <inkml:trace contextRef="#ctx0" brushRef="#br0" timeOffset="82273.17">25400 9860 0,'-71'35'31,"71"-17"-31,-35 17 16,35 18 0,0-35-1,0 17 1,35-35-1,18 0 1,18-17 0,-71-1-1,35-35 1,-35 18 0,18 35-16,-18 17 46,0 19-30,35-36 0,-35 17-1,35-52 79,-35 0-94,18 35 31,17 0-15,-35 17 15,36 19-15,-36-54 62,0-35-47,17 18-15,18-1-16,1 36 31,-19 0-15,19 0-1,-19 36 1,19-1 0,-36-17 15,35-18-16</inkml:trace>
  <inkml:trace contextRef="#ctx0" brushRef="#br0" timeOffset="86406.36">23583 13176 0,'-17'0'109,"17"36"-62,17-36-31,-17 35-16,35-35 16,-35 53-16,53-18 31,36-35-16,-1 0 1,18 0 0,35 0-1,-106-18 1,0-70 0,1 35-1,-1 18 1,-35 17-16,35 18 31,-17 0-15,-18 36-1,141-36 1,-88 0 0,-18-18-1,18-35 1,0 53-1,-18-88 1,36-18 0,35 35-1,17 1 1,-70 17 0,159-53-1,-71 36 1,-35-1-1,-18 36 1,-53-18-16,36-18 16,17 18-1,18-17 1,35-1 0,-18 1-1,-52-18 16,-54 35-15,19 17 0,34 1 15,-17 35-31,53-18 16,-35-17-1,-1-18 1,-52 0-1,35 18-15,-18-18 16,35-53 0,1 18-1,0-53 1,-36 35 0,0 53 15,-17-17-16,17 17 1,-35 17 0,0-52-1,35 53 1,-35 17 31,18 18-32,-18-35 1,0 17 0,35-17-1,-35 0 17,0 17-17,0-17 16,0 0-15,0 17 15,-35 53 235,-18 1-266,35-19 16,-35 19-1,18-1 1,35-18-1,18-69 79,17 52-78,0-53-16,-17 53 15,17-36 1,1 36-16,-19 0 16,19 0-1,-1 18 17,-35 0-17,0 17-15,17-35 16,19 35-1,-36-17 1</inkml:trace>
  <inkml:trace contextRef="#ctx0" brushRef="#br0" timeOffset="87306.09">24624 11677 0,'35'0'46,"-17"0"-30,35 0-16,-53 212 47,-88-71-16,52-141-15,36-18-1,0-35 1,0 36 0,0-36-1,36 53 17,16 53-17,-52-18 1,53 0-1,0 18-15,-35-53 16,17 0 0,-17 0-1</inkml:trace>
  <inkml:trace contextRef="#ctx0" brushRef="#br0" timeOffset="87573.65">24977 11765 0,'-18'-35'31,"18"52"0,0 19-15,0-1-16,35 18 16,18-18-1,-53 1 1,18-36-16,-18 17 15,-18-17 17,-35 0-17,0 0-15</inkml:trace>
  <inkml:trace contextRef="#ctx0" brushRef="#br0" timeOffset="87990.13">24924 11747 0,'0'0'0,"0"-35"16,106-18 31,-89 36-47,18 17 16,18 0-1,-53 35 16,0-17-15,0 34 0,53 1-16,-17 0 15,34-17 1,-35-36 0,1 0-1,-1-53 1,-35-18-1,0 18 1,-18 18 0,-52 0-1,35 35 1,-36 0-16,36 0 31</inkml:trace>
  <inkml:trace contextRef="#ctx0" brushRef="#br0" timeOffset="88239.39">25453 11518 0,'0'0'0,"0"35"47,0 18-31,0-17-16,18 52 15,-18-35 1,35-36 0</inkml:trace>
  <inkml:trace contextRef="#ctx0" brushRef="#br0" timeOffset="89056.88">25647 11571 0,'-35'0'16,"17"18"-1,18-1-15,-53 54 16,53-53 0,0 17-1,35-35 1,1 0 0,17 0-1,-1-35 16,-16-18-15,-19 35-16,-17 53 47,36 1-31,-1-89 62,-35 0-63,18 53 1,-18-18-16,35 18 16,0 35 15,-35 1-16,35-36 79,-35-53-94,0 0 16,36 53-1,-36-35-15,35 35 16,-17 0 0,17 0 15,-35 17-31,35 36 16,-35-18-1,18-35 1,-18 18-1,35-18 1</inkml:trace>
  <inkml:trace contextRef="#ctx0" brushRef="#br0" timeOffset="103263.43">20055 8520 0,'0'17'125,"36"36"-110,-1 18-15,36 17 16,-36-53 0,-18 0-16,19 18 31</inkml:trace>
  <inkml:trace contextRef="#ctx0" brushRef="#br0" timeOffset="103654.99">20214 8767 0,'0'-18'31,"35"18"-31,1-71 15,-36 54-15,35-36 16,0 17 0,-35 19 15,-17-18-15,17 17-1,-18 18 16,18 18-15,18 17 0,52 35-1,-17-34 1,-35-1 0,-18-17-1,35-18 1</inkml:trace>
  <inkml:trace contextRef="#ctx0" brushRef="#br0" timeOffset="103947.03">20567 8378 0,'0'0'0,"-18"0"31,-17 53-31,35-17 16,0 34-1,18 1 1,70-18-1,-53-18 1,18-35 0,-35 0 15</inkml:trace>
  <inkml:trace contextRef="#ctx0" brushRef="#br0" timeOffset="105110.56">20743 8343 0,'0'-17'15,"18"-36"1,35 17-1,-18 36 1,-17 0 0,-18 36-1,0-19-15,35 19 16,-35-1-16,-18 18 31,36-71 32,35 18-48,-53-18 1,18 18 0,17 0-1,0 36 1,-35-1-1,0-17-15,-17 17 16,-19-35 15,36 35-31,-17-35 32,17-35-17</inkml:trace>
  <inkml:trace contextRef="#ctx0" brushRef="#br0" timeOffset="105386.49">21131 8343 0,'0'35'32,"36"-35"-32,17 0 15,17-17 1,-52-1-1,-18-17 17,0 0-17,-18 35-15,-35 0 16,0-36 0,18 36-1</inkml:trace>
  <inkml:trace contextRef="#ctx0" brushRef="#br0" timeOffset="105676.67">21255 8237 0,'0'0'0,"17"36"31,36-36-31,0 0 15,-17 0 1,17-18 0,-53-17-1,0 17 1,0-17-16,-18 35 47,-35 0-47,18 0 15,-1 17 1</inkml:trace>
  <inkml:trace contextRef="#ctx0" brushRef="#br0" timeOffset="105979.37">21396 7973 0,'0'0'0,"18"0"31,-1 0-15,19 0-16,16 53 15,19 17 1,-36-52-16,1 52 15,-36-17 1,0 0 15,-18 35-15,-70-35 0,70-53-16</inkml:trace>
  <inkml:trace contextRef="#ctx0" brushRef="#br1" timeOffset="144638.2">21907 14922 0,'0'71'46,"0"-36"-46,0 89 16,0 70 15,18-159 16,-18-123-16,-18-36-15,-17-17 15,35 88-31,0-52 16,0 87 0,0-35-1,88 18 1,-35 52-1,-17 36 1,-36 0-16,0 0 16,-124 71-1,71-89 1,18-35 0,35-18 30,53 18-30,0 0 0,17 36-1,-52 16 1,35-34 0,0-18-16,-36 35 31,19-35-16</inkml:trace>
  <inkml:trace contextRef="#ctx0" brushRef="#br1" timeOffset="144938.76">22278 14870 0,'0'70'63,"0"-17"-63,18-18 16,-18 71-1,35-53 1,0-18-1,-35 1 1,18-36 0,-18-18-1</inkml:trace>
  <inkml:trace contextRef="#ctx0" brushRef="#br1" timeOffset="145171.07">22878 14905 0,'17'0'47,"36"-18"-32,0 18-15,-18 0 16</inkml:trace>
  <inkml:trace contextRef="#ctx0" brushRef="#br1" timeOffset="145321.72">22895 15046 0,'0'0'16,"36"0"15,-19-18-15,54 18-1,-36-17-15</inkml:trace>
  <inkml:trace contextRef="#ctx0" brushRef="#br1" timeOffset="147239.41">23636 14676 0,'18'0'500,"35"52"360,-53 1-845,35-17-15,-35 34 16,35-17-16,-35 0 16,0-35-16,35 17 15,-35 0 1,0-52 78,0-19-94,0 19 15,0-19-15</inkml:trace>
  <inkml:trace contextRef="#ctx0" brushRef="#br1" timeOffset="147573.17">23901 14834 0,'0'53'16,"0"-35"0,53-18-16,-18 53 15,-17-53-15,34 0 16,19 0-1,-53-18 1,-18 0 0,0-70-1,0 35 1,-36 53 0,1-35-1,-53 53 16,17-1-15,54 19 0,17-1-1,17-35-15</inkml:trace>
  <inkml:trace contextRef="#ctx0" brushRef="#br1" timeOffset="147839.87">24659 14640 0,'35'0'31,"18"-17"-31,0 17 16,-17 0-1,16-18-15,-16 18 16,-19 0 0</inkml:trace>
  <inkml:trace contextRef="#ctx0" brushRef="#br1" timeOffset="148107.9">24765 14482 0,'0'35'31,"0"-18"-31,35 19 15,-35 17 1,53 0 0,-18-1-1,-35-34 1,18-18 0</inkml:trace>
  <inkml:trace contextRef="#ctx0" brushRef="#br1" timeOffset="148707.59">25294 14446 0,'0'-35'15,"35"0"17,18 35-17,0 0 1,-35 0-1,-18 35 1,0 18-16,-35-35 16,17-18 15,71 0 31,0 0-46,0 52 0,-53 1-1,0 0 1,0-35 0,-18-18-16,-17 35 15,17-35 1,-35 0-1,18 0 1,35-35 0,0 17-1,0-17-15,18 0 16</inkml:trace>
  <inkml:trace contextRef="#ctx0" brushRef="#br1" timeOffset="149090.2">25717 14376 0,'0'88'16,"18"-18"-1,17-52 1,18 35-1,-17-18 1,-19-35 0,19-17-1,-36-19 1,0 1 0,0-53-1,0 70 1,-53-17 15,-18 35-15,53 0-1,-35 18 1,53-1-16</inkml:trace>
  <inkml:trace contextRef="#ctx0" brushRef="#br1" timeOffset="149475.6">26070 14323 0,'0'0'0,"0"17"15,0 1 1,0 17-1,0-17 1,0 35-16,18 0 31,35-53-31,0 0 16,-18 0 0,0-18-1,-35 1 1,0-107-1,0 71 1,-35 18 0,-36 35-1,19 0 1,52 17 0</inkml:trace>
  <inkml:trace contextRef="#ctx0" brushRef="#br1" timeOffset="149692.24">26793 14217 0,'53'0'47,"-17"0"-47,-1 0 15,0 0-15</inkml:trace>
  <inkml:trace contextRef="#ctx0" brushRef="#br1" timeOffset="149858.03">26864 14429 0,'0'0'16,"18"0"-1,17 0 1,53-18 0,18-17-1</inkml:trace>
  <inkml:trace contextRef="#ctx0" brushRef="#br1" timeOffset="150673.17">27605 14076 0,'-35'0'31,"35"-18"219,17 18-235,-17-35-15,18 35 16,52-35 0,19 35 15,-89 88 0,-71 0 0,106-88 32,1 0-47,-1 18-1,0 35 1,-35-18-1,-17 0 17,-1-35-32,-17 0 15,-1 18 1,1-18 0,0 0-1,35-18 16,0-17-31,17 0 16,19 17-16,-1 18 16</inkml:trace>
  <inkml:trace contextRef="#ctx0" brushRef="#br1" timeOffset="150928.31">27958 13935 0,'0'53'16,"35"123"15,-35-141-31,18 1 16,52-36 46</inkml:trace>
  <inkml:trace contextRef="#ctx0" brushRef="#br1" timeOffset="151206.99">28293 13988 0,'0'105'16,"0"-52"-1,53 0 1,0-53 0,-18 0-1,0 0 1,0-53-1,-35 0 1,0-17 0,0 52-16,-35-17 15</inkml:trace>
  <inkml:trace contextRef="#ctx0" brushRef="#br1" timeOffset="151274.54">28452 13970 0,'-36'18'31,"72"-36"-31,-107 71 15,71-35-15,-35 17 16</inkml:trace>
  <inkml:trace contextRef="#ctx0" brushRef="#br1" timeOffset="153074.87">22137 16192 0,'-18'0'47,"18"71"-47,0 141 31,0-195 0,0-70 32,0 36-48,0-36 1,0 0-16,0 18 15,0-18-15,0 0 16,0 18 0,35-18-1,36 35 1,-53 18-16,17 0 16,-17 71-1,-18-19 1,-71-16-1,18 17 1,18-53 0,88 0 46,0 35-46,0-17-1,-53 17 1,17-35 0,18 0-1,-17 0-15</inkml:trace>
  <inkml:trace contextRef="#ctx0" brushRef="#br1" timeOffset="153409.46">22560 16122 0,'18'-35'16,"-1"35"-1,19 17 1,-36 19-1,0 87 1,0-88 0,-18 1-1,36-36 17,-1 0-17,54 0 1,-1 0-1,19-36 1</inkml:trace>
  <inkml:trace contextRef="#ctx0" brushRef="#br1" timeOffset="153614.6">23054 16140 0,'0'0'0,"35"0"47,-17 0-31,17 0-16,0 0 0,-17 0 15</inkml:trace>
  <inkml:trace contextRef="#ctx0" brushRef="#br1" timeOffset="153774.22">23089 16298 0,'36'0'31,"-19"0"-15,18-17-1,36-1-15</inkml:trace>
  <inkml:trace contextRef="#ctx0" brushRef="#br1" timeOffset="154626.75">23989 15840 0,'18'35'516,"-18"0"-500,35 18-16,-35 18 15,35-18-15,-35 0 0,35-18 16,-35-70 93,0 17-93,36-17-16</inkml:trace>
  <inkml:trace contextRef="#ctx0" brushRef="#br1" timeOffset="154908.01">24289 15857 0,'0'0'0,"0"36"31,35 17-16,0-36 1,1-17-16,-36 53 16,35-18-1,-35-17 1,-18 17 15,1-35-31,-36 0 16,35 0-1,-35-53 1</inkml:trace>
  <inkml:trace contextRef="#ctx0" brushRef="#br1" timeOffset="155058.54">24271 15840 0,'53'-36'16,"-53"19"-1,88 17 1,0-35 0,-35-1-1</inkml:trace>
  <inkml:trace contextRef="#ctx0" brushRef="#br1" timeOffset="155324.75">24977 15804 0,'0'0'0,"17"0"46,36 0-46,-18 0 16,-17 0 0,17 0-16,18-35 15</inkml:trace>
  <inkml:trace contextRef="#ctx0" brushRef="#br1" timeOffset="155541.29">25030 15557 0,'0'0'0,"0"71"31,0-18-31,17 53 31,1-53-15,17-18-1,-35-17-15,35-18 16</inkml:trace>
  <inkml:trace contextRef="#ctx0" brushRef="#br1" timeOffset="156608.44">25629 15575 0,'0'0'0,"0"-35"16,36 17 0,-1 18-1,0 0 1,0 18-1,-35 52 1,0 72 0,-53-54-1,1-53 1,52-70 46,17 35-62,18-36 16,1 36 0,-1 0-1,0 18-15,18-18 16,-17 0 0,16 0-1,-34 0 1,17-35-1,1 0 1,-36-142 0,0 71-1,0 71 1,-36 17 0,-17 18-1,53 36 1,0 34-1,36 1 1,34-1 0,-34-17-1,-36 0 17,-18-53-1,-17 0-16,35-35 17,0 17-32,17-52 15,54-54 1,-36 89 0,36 0-16,-36 35 15,-35 35 16,0 18-15,0-36-16,0 54 16,35-53-1,18-18 17,0 0-17,-18 0 1,-35-53-1,0-18 1,0 54 0,-70-36-1,52 53-15,-52 0 16,52 0 0,-17 35-1</inkml:trace>
  <inkml:trace contextRef="#ctx0" brushRef="#br1" timeOffset="156825.81">27129 15416 0,'0'-35'15,"35"35"1,0 0 0,36 0-1,-54 0-15</inkml:trace>
  <inkml:trace contextRef="#ctx0" brushRef="#br1" timeOffset="156960.24">27217 15557 0,'35'-17'15,"-17"17"1,52-35-16</inkml:trace>
  <inkml:trace contextRef="#ctx0" brushRef="#br1" timeOffset="157791.69">27552 15328 0,'-35'35'15,"-1"-35"-15,36 18 16,-35-18-1,88 0 64,0 0-64,35 0 16,-70 0-15,35 0-16,-36 0 16</inkml:trace>
  <inkml:trace contextRef="#ctx0" brushRef="#br1" timeOffset="158792.16">27799 15381 0,'0'53'15,"-18"0"-15,-17 0 16,-18-18-16,18-17 0,-18 17 31,0-35 16,53-88-16,88 105 1,18 54-1,-53-36-16,-18-35 1,-35 18 0,18-18-1,17 35 1,0-35 0,-17 0-1,17 0 1,-17 0-1,-18-17 1,35-19 0</inkml:trace>
  <inkml:trace contextRef="#ctx0" brushRef="#br1" timeOffset="159095.65">28328 15399 0,'0'17'0,"35"1"16,1-18 0,17 0-1,-18 0 1</inkml:trace>
  <inkml:trace contextRef="#ctx0" brushRef="#br1" timeOffset="159276.51">28487 15434 0,'0'53'0,"0"0"16,35-53-1,-35 17 1,0 19-1</inkml:trace>
  <inkml:trace contextRef="#ctx0" brushRef="#br1" timeOffset="160610.54">28487 15240 0,'-18'-35'31,"-17"35"-31,35-36 16,-35 36-16,-1 0 15,36 18 1,-53-18-16,53 35 15,-53 89 17,124-54-1,-53-70-31,17 0 16,18-17-1,-18-19 1,-35 1-1,35 0 1,-35-18 0,0 106 46,0-18-62,0 18 16,0 35-1,0 0 1,0-70-16,0 17 16,18-35 15,17 0 0</inkml:trace>
  <inkml:trace contextRef="#ctx0" brushRef="#br1" timeOffset="160943.69">28804 15187 0,'0'0'0,"-17"0"0,17 35 16,0 1-1,0 34 1,17-17 0,54 0-1,-36-18 1,0 1 0,-35-1 15,-35-35-31,0 0 15,-36 0 1,18-18 0,18-52-1</inkml:trace>
  <inkml:trace contextRef="#ctx0" brushRef="#br1" timeOffset="161160.71">28822 15187 0,'35'0'0,"18"-35"16,-18 35 0,-17 0-16,35 0 15,-53-18-15,-18 18 47</inkml:trace>
  <inkml:trace contextRef="#ctx0" brushRef="#br1" timeOffset="164177.31">29475 13847 0,'70'35'32,"-17"0"-32,35 36 15,-35-36-15,18 18 31,-71-18-15</inkml:trace>
  <inkml:trace contextRef="#ctx0" brushRef="#br1" timeOffset="164427.37">29757 13864 0,'-88'159'47,"35"-106"-47,-18 35 16,71-53-16,-53 1 15,53-1 1,0-18 15</inkml:trace>
  <inkml:trace contextRef="#ctx0" brushRef="#br1" timeOffset="-177863.08">22278 17092 0,'0'35'109,"18"18"-93,-18 18-16,0-18 16,35 0-16,-35 0 15,35-18 1,-53-70 62,18-1-78,-52 1 16,52-18-16,-36 0 15,36 0 1,0 0-1,0 0 1,53 53 0,-18 0-1,18 71 1,-53 35 0,-88-18-1,53-70 1,17-18-16,36 0 47,35 0-47,35 0 15,-17 35 1,-54-35 0,18 0-1,-17 0 1</inkml:trace>
  <inkml:trace contextRef="#ctx0" brushRef="#br1" timeOffset="-177396.37">22613 17180 0,'0'-53'31,"-18"283"-31,89-460 31,-124 283-31,141-106 0,-88 89 16,0 17 15,-17-18-15,34-35 31,54 0-32,-54 0-15,19 0 16,-1 0-16,-17 17 16,-18 36-1,-36 0 1,-17-35-1,1 17 1,16 0 0,36-70 15,53-18-15</inkml:trace>
  <inkml:trace contextRef="#ctx0" brushRef="#br1" timeOffset="-177213.81">23230 17092 0,'36'0'31,"-1"0"-31,0 0 15,-17 0-15</inkml:trace>
  <inkml:trace contextRef="#ctx0" brushRef="#br1" timeOffset="-177063.09">23283 17233 0,'0'0'0,"18"-17"31,17 17-15,1 0-16,16-18 16,-16-17-16</inkml:trace>
  <inkml:trace contextRef="#ctx0" brushRef="#br1" timeOffset="-175828.76">23971 16792 0,'0'-17'531,"18"17"-343,-18-36-157,53 36-31,-18 0 16,-17 0-1,88 159 17,-177-18-1,71-88-31,-71-53 31,71-70 0,18 52-15,17-17 0,1 35-1,17 35 1,-18-17 15,-18 17-15,36-35-1,-17 0-15,-19-18 16,19-35-16</inkml:trace>
  <inkml:trace contextRef="#ctx0" brushRef="#br1" timeOffset="-175563.06">24395 16933 0,'0'0'0,"0"18"32,0 0-17,0 35 1,141-18-1,-106-35 1,0-18 0,-35 1-1,-35-72 17,-36 54-17,-17 35 1,0 0-1,53 35 1,35 1 0</inkml:trace>
  <inkml:trace contextRef="#ctx0" brushRef="#br1" timeOffset="-175346.97">24959 16863 0,'71'-36'47,"-54"36"-47,36 0 15,0 0 1,-35-35-1</inkml:trace>
  <inkml:trace contextRef="#ctx0" brushRef="#br1" timeOffset="-175146.81">25012 16739 0,'18'53'31,"-18"-35"-15,17 17-16,-17 0 16,35-17-16,1 35 15,17-18 17</inkml:trace>
  <inkml:trace contextRef="#ctx0" brushRef="#br1" timeOffset="-174695.35">25418 16757 0,'0'0'16,"0"-35"-16,0-1 31,53 36-15,-18 0 15,-35 53-31,0 0 16,-53 35-1,-35 1 1,52-89-1,54-36 17,17 1-17,18 17 1,0 18 0,0 0-1,18 36 1,-36-36-1,0 0 1,0 0 0</inkml:trace>
  <inkml:trace contextRef="#ctx0" brushRef="#br1" timeOffset="-174412.57">25841 16651 0,'0'0'0,"-18"0"32,-17 35-17,35 1-15,0-19 16,18 19-16,17 16 16,36-16-1,-19-1 1,-52-17 15,-35 17-15,-18-35 15,18 0-31,35-18 0</inkml:trace>
  <inkml:trace contextRef="#ctx0" brushRef="#br1" timeOffset="-174011.88">25841 16704 0,'88'-35'15,"-53"35"1,54-36 0,-72 36-1,-17 53 1,0 36-1,0-37 1,36 1 0,16-53 15,-16 0-31,-1 0 16,-35-17-1,35-54 1,-35 1-1,-17 17 1,-72 53 0,54 0-1,18 0 1,17 17 0</inkml:trace>
  <inkml:trace contextRef="#ctx0" brushRef="#br1" timeOffset="-173825.58">26917 16616 0,'18'-35'31,"17"35"-31,-18-36 0,19 36 16,-19 0 0</inkml:trace>
  <inkml:trace contextRef="#ctx0" brushRef="#br1" timeOffset="-173678.33">26935 16722 0,'0'0'0,"35"0"31,0-18-31,53 18 31,-17-35-31</inkml:trace>
  <inkml:trace contextRef="#ctx0" brushRef="#br1" timeOffset="-172809.92">27799 16245 0,'0'-35'406,"35"0"-375,18 35-15,-35 0-16,17 0 16,0 53-1,-17 194 17,-142-194 14,124-124-14,36 18-1,-1 53 0,18 35-15,0 18-1,-36-35 1,19-18 0,17 0-1</inkml:trace>
  <inkml:trace contextRef="#ctx0" brushRef="#br1" timeOffset="-172472.64">28257 16298 0,'0'-35'31,"36"35"-31,-19-35 16,19 35-16,17 0 15,-53-18 1,17 18-1,19 18 17,-36 88-17,52-18 1,-16 0 0,-36-53-1,35-35 32</inkml:trace>
  <inkml:trace contextRef="#ctx0" brushRef="#br1" timeOffset="-172044.9">28469 16387 0,'0'-36'62,"53"36"-62,0-17 16,-18 17-16,1 0 15,16-36 1,-52 72 15,0-1-31,0-17 16,36 52-1,17-70-15,0 0 16,-18 0 15,0-18-15,-35-34 0,0-1-1,0 17 1,-35 19-1,-36 17 1,-17 0 0,88 35-1</inkml:trace>
  <inkml:trace contextRef="#ctx0" brushRef="#br1" timeOffset="-170994.13">29704 15046 0,'35'18'31,"-17"17"-16,17 0-15,18 0 16,0-35-16,-35 53 16,34-53-1,-52-17 32,0-36-31</inkml:trace>
  <inkml:trace contextRef="#ctx0" brushRef="#br1" timeOffset="-170812.44">29968 15046 0,'0'-18'16,"0"-17"0,0 88-16,-88-71 31,53 71-15,0 18-1,35-54-15,0 19 16,0-1-1,0-17 17</inkml:trace>
  <inkml:trace contextRef="#ctx0" brushRef="#br1" timeOffset="-169767.01">29527 16245 0,'0'36'63,"0"-1"-48,18-35-15,-18 53 16,35-18 15,-17-70 63,17-18-79,18-18-15,35 1 16,18-36-16,176-194 16,-176 212-1,-35 53 1,17-18 0,-70 53-1</inkml:trace>
  <inkml:trace contextRef="#ctx0" brushRef="#br1" timeOffset="-151873.31">21713 10301 0,'0'0'0,"36"0"78,-36 18-15,0 35-63,35 17 15,0 54 1,-35-71-16,18-36 16,-18 36-1,35-53 32,-35-17-47</inkml:trace>
  <inkml:trace contextRef="#ctx0" brushRef="#br1" timeOffset="-151556.39">21802 10548 0,'0'-18'32,"70"-35"-17,-52 53-15,17-35 16,0 0-1,-35 17 1,0-17 0,-17 35-1,17 53 32,0 0-47,0-18 16,17 0-16,-17 1 15,36-1 1,-1 36 15</inkml:trace>
  <inkml:trace contextRef="#ctx0" brushRef="#br1" timeOffset="-151319.68">22243 10283 0,'0'0'0,"-36"0"31,36 36-15,0-19-16,0 72 15,0-72 1,36 36-1,17-18 1,-18-35 0,0 0-16</inkml:trace>
  <inkml:trace contextRef="#ctx0" brushRef="#br1" timeOffset="-150792.75">22437 10266 0,'0'0'16,"0"-18"-16,35 18 15,0 0-15,0 18 16,-35-1 0,0 36-1,0-17 1,0-1-1,53-70 32,-53-1-31,53 1-16,-35 17 16,-18-17-1,0 53 16,0-1-15,71 19 0,-54-36-16,36 0 15,0 0 1,-53-18 0,0 0-1,0-17 1,-88 0-1,35 35 1,88 0 31</inkml:trace>
  <inkml:trace contextRef="#ctx0" brushRef="#br1" timeOffset="-150571.34">22948 10037 0,'0'0'16,"-17"0"-16,-19 0 31,19 0-15,17 17 30,0 18-30</inkml:trace>
  <inkml:trace contextRef="#ctx0" brushRef="#br1" timeOffset="-150121.5">22789 10389 0,'0'-35'15,"-35"35"1,35 35 0,0-17-16,-35 52 15,53-17 1,52-53 0,-35 0-1,1 0 1,-36-17-1,35-19 1,-35-16 0,-53-37-1,35 89 1,-17 0 0,53 0 15</inkml:trace>
  <inkml:trace contextRef="#ctx0" brushRef="#br1" timeOffset="-149822.86">23089 10178 0,'-70'53'31,"70"-18"-31,0-18 16,17 36-1,36-53 1,0 0 0,-35 0-1,-18-17 1,0-1 0,0-35-1,-71 18 1,-17 35-1,70 18 1</inkml:trace>
  <inkml:trace contextRef="#ctx0" brushRef="#br1" timeOffset="-149555.48">23160 10054 0,'70'0'31,"-34"53"-31,-36 0 16,53 88 0,-53-53-1,0-35 1,-18-18-1,-17 36 1,-18-71 0,0 0-1</inkml:trace>
  <inkml:trace contextRef="#ctx0" brushRef="#br1" timeOffset="-148538.02">21802 12382 0,'-36'0'16,"72"53"30,-36-17-46,70 105 32,-70-88-1</inkml:trace>
  <inkml:trace contextRef="#ctx0" brushRef="#br1" timeOffset="-148205.75">21855 12524 0,'0'-36'15,"35"36"-15,-35-35 16,35 35-16,18-53 16,-53 35-1,0-17 1,0 0-1,0 70 32,0 36-31,35-1 0,-35-34 15,18-36-31,-18 35 15</inkml:trace>
  <inkml:trace contextRef="#ctx0" brushRef="#br1" timeOffset="-147871.47">22296 12153 0,'-36'0'31,"36"35"-16,-35 1 1,35-1-16,0 0 16,18 53-1,17-35 1,0-53 0,-35 18-16,18-18 15,17 0 1</inkml:trace>
  <inkml:trace contextRef="#ctx0" brushRef="#br1" timeOffset="-147285.46">22454 12188 0,'18'-35'31,"35"35"-15,-18 18 0,-35-1-16,0 36 15,0 18 1,-18-53-1,-17 17 1,70-35 15,-17-18-15,88 18 15,-88-17-31,52-19 16,-52 1-1,-18-18 1,0 18 0,0 0-1,-35 35 1,17 0 0,18 52-1,0-16 1,53 17-1,0-18 1,-53 0 0,-36-17-1</inkml:trace>
  <inkml:trace contextRef="#ctx0" brushRef="#br1" timeOffset="-146932.52">22737 12153 0,'0'0'0,"35"-17"16,18-19-1,-18 1 1,0 35 0,-35 88 15,36 0-16,34-70 1,-17-18 0,-18 0-1,-17-35 17,-18-18-17,-18 35 1,-52-35-1,17 53 1,0 0 0</inkml:trace>
  <inkml:trace contextRef="#ctx0" brushRef="#br1" timeOffset="-146704.72">23089 11924 0,'18'0'16,"52"18"-1,-34 17-15,34 53 16,-34-17 15,-36-19-15,0-16-16,0 17 15,-124 17 1,54-70-16</inkml:trace>
  <inkml:trace contextRef="#ctx0" brushRef="#br1" timeOffset="-141704.02">21396 14393 0,'0'0'16,"0"-35"-16,-18 35 31,18 35-16,18 36 1,-18-1-16,53 1 16,0 35-1,-53-89-15,17 19 32,-17-72-1,-70-210 0,-18 87 16,88 106-31,0 35-1,70-17 1,18 0-1,-35 35 1</inkml:trace>
  <inkml:trace contextRef="#ctx0" brushRef="#br1" timeOffset="-141551.52">21449 14358 0,'18'0'31,"34"0"-15,1 0-16,36 0 16,-37 0-1</inkml:trace>
  <inkml:trace contextRef="#ctx0" brushRef="#br1" timeOffset="-141401.15">21872 14252 0,'0'0'0,"-17"0"15,17 35 1,0 36 0,0 0-1,17-36 1,36 0 0</inkml:trace>
  <inkml:trace contextRef="#ctx0" brushRef="#br1" timeOffset="-141086.25">22031 14323 0,'35'17'16,"-35"1"0,0 17-1,36-35-15,-36-17 47,0-19-31,0-17-1,17 53 1,-17-35-16,35 35 16,-17 0-1,17 53 1,-35-18-1,36 1 1</inkml:trace>
  <inkml:trace contextRef="#ctx0" brushRef="#br1" timeOffset="-140837.33">22296 14164 0,'35'0'16,"-35"35"0,53 1-16,-36 16 15,36 37 1,-53-19 0,0-34-1,0-1-15,-35-18 31,0-17-15</inkml:trace>
  <inkml:trace contextRef="#ctx0" brushRef="#br1" timeOffset="-139886.62">25612 13582 0,'0'53'32,"0"0"-17,17 0-15,-17-18 16,0 0-16,36 1 16,-36-1-1</inkml:trace>
  <inkml:trace contextRef="#ctx0" brushRef="#br1" timeOffset="-139603.04">25682 13829 0,'0'0'15,"53"-88"17,0 52-17,-53-17 1,0 18-16,0 18 31,0 69 0,0 19-15,0 0 0,18-54-1,-18 19 1,35-36-1</inkml:trace>
  <inkml:trace contextRef="#ctx0" brushRef="#br1" timeOffset="-139418.04">26123 13582 0,'0'0'0,"-17"0"31,17 35-31,0 0 16,0 18 0,0 0-1,52-53 1</inkml:trace>
  <inkml:trace contextRef="#ctx0" brushRef="#br1" timeOffset="-139103.39">26264 13670 0,'0'18'31,"0"17"-15,36-35-16,-36-53 62,0 18-46,35 17 0,0 18-1,0 0 1,1 53 0,-36-18-1,35-17-15,-35 17 16</inkml:trace>
  <inkml:trace contextRef="#ctx0" brushRef="#br1" timeOffset="-138869.22">26511 13494 0,'36'35'47,"-36"18"-47,52 0 16,-52-18-16,36 71 15,-36-53 1,-36 17 0,-34-34-1,17-1 1</inkml:trace>
  <inkml:trace contextRef="#ctx0" brushRef="#br1" timeOffset="-137689.25">23566 13847 0,'0'0'0,"-36"0"16,36 17-1,-35 1-15,35 35 16,0 0-16,-35 17 15,35 1 1,123-36 15,-105-53 1,17-70-1,-35 71-16,35 17 1,-35-36 15,0 72 204,0-1-220,0 18 1,36 0 0,-36-36-1</inkml:trace>
  <inkml:trace contextRef="#ctx0" brushRef="#br1" timeOffset="-130768.45">23848 13811 0,'-36'0'31,"36"53"-15,0-35-16,18 105 47,-18-87-47,106 52 31,-53-88 0</inkml:trace>
  <inkml:trace contextRef="#ctx0" brushRef="#br1" timeOffset="-130381.25">24077 13988 0,'0'0'0,"0"35"16,0-17-16,0 17 15,0-18 1,18-17 0,-18-35 31,0-18-32,0 18 1,35 0-1,0 52 17,1 36-17,-1 0 1,-35-35-16</inkml:trace>
  <inkml:trace contextRef="#ctx0" brushRef="#br1" timeOffset="-130126.31">24324 13811 0,'53'0'16,"-53"53"-16,53 0 15,17 106 1,-17-53 0,-53-18-1,-88 0 1,18-35 0,52-53-16,-17 35 15</inkml:trace>
  <inkml:trace contextRef="#ctx0" brushRef="#br1" timeOffset="-117910.18">20990 2822 0,'0'-17'31</inkml:trace>
  <inkml:trace contextRef="#ctx0" brushRef="#br1" timeOffset="-117663.39">20990 2805 0,'0'141'78,"-17"88"-47,17-194-15,0-52 30,0-1-30,0-35-16,0-53 16,17-35-1,-17 88 1</inkml:trace>
  <inkml:trace contextRef="#ctx0" brushRef="#br1" timeOffset="-117503.95">20990 2822 0,'88'124'16,"-88"-71"0,36 0-16,-36-1 15,35 1 1,-35-17 0</inkml:trace>
  <inkml:trace contextRef="#ctx0" brushRef="#br1" timeOffset="-117329.9">20902 3157 0,'0'-17'15,"53"17"1,53-71-1,-18 18 1,-17 0 0</inkml:trace>
  <inkml:trace contextRef="#ctx0" brushRef="#br1" timeOffset="-116843.6">21325 2805 0,'0'0'0,"-35"70"16,0 1-16,35-1 15,-53 71 1,53-17 0,35-1-1,53-87 1,54 16 0,-19-52-1,0-35 1,-70-35-16,18 17 15,-36-53 1,18 0 0,-53 71-1,0-53 17,-18 88-17,18-36 1,-35 36 15,18 0-31</inkml:trace>
  <inkml:trace contextRef="#ctx0" brushRef="#br1" timeOffset="-114348.72">21272 2716 0,'-35'0'78,"18"0"-31,-19-35-16,1 35-15,17-35 0,-35 35-16,53-35 15,-35 35 1,0 0 0,-18 0-1,0 0 1,-17 52-1,17 1 1,0 0 0,0 0-1,17 0 17,1-18-17,35 1-15,-17 17 16,17 17-1,0-17 1,0 35 0,52-35-1,19 0 1,0-18 0,17-35-1,53 0 1,-71 0-1,-17-17 1,0-1 0,-35-123 15,17 88-15,-35 0-1,35-17 1,-35 52-1,0-70 1,-17 52 0,-1-34-1,18 17 1,-35 35 0,0-17-1,17 35 1,-17 0-1,-1 0 1,54 0 109</inkml:trace>
  <inkml:trace contextRef="#ctx0" brushRef="#br1" timeOffset="-113573.61">20532 3986 0,'0'106'16,"0"-71"-1,0 1-15,0-19 16,0 19-16,0 17 15</inkml:trace>
  <inkml:trace contextRef="#ctx0" brushRef="#br1" timeOffset="-113128.09">20532 3986 0,'17'-35'16,"1"17"-1,17 18-15,-17 0 32,35 18-32,-53 53 15,0-54 1,-36 36-1,19-18 1,34-35 15,19 0-15,34 0 0,-34 71-1,-19-71-15,-17 53 16,-17 0-1,-19-35 1,-17-18 0,18 0 15,17-18-15,18-35-1,0 18-15</inkml:trace>
  <inkml:trace contextRef="#ctx0" brushRef="#br1" timeOffset="-112546.58">20902 3898 0,'0'0'0,"0"-35"16,-18-53 0,-34 35-1,-1 18 1,-18 35-1,18 0 1,35 0-16,-17 17 16,-18 18-1,-53 71 1,18 18 0,35 34-1,53 54 1,0-53-1,53-71 1,0-53 0,88 1-1,-35-36 1,-35-18 0,17-17-1,-35-53 1,0-18-1,-18 18 1,0-18 0,-35 17 15,-70-52-15,17 71-1,0 17 1,18 53-1,-1-35 1,-34 35 0</inkml:trace>
  <inkml:trace contextRef="#ctx0" brushRef="#br1" timeOffset="-112074.18">20955 3422 0,'-18'18'63,"-35"70"-47,-35-18 15,71 1 0,17-36-15</inkml:trace>
  <inkml:trace contextRef="#ctx0" brushRef="#br1" timeOffset="-111045.58">19914 5309 0,'-17'-35'16,"17"17"-1,-18 18 17,-53 194-1,89-88 0,17-70-31,106-54 47,-141-35-47</inkml:trace>
  <inkml:trace contextRef="#ctx0" brushRef="#br1" timeOffset="-110512.49">20038 5045 0,'0'0'0,"-36"-53"0,-87 53 32,88 0-32,-36 17 31,-35 89-16,89 53 1,-54 88 0,71-53-1,35-53 1,1-106-16,52 54 16,18-54-1,-18-35 1,18-53-1,-18-35 1,-53-18 0,1 0 15,-36-141-15,0 194-1,-71-53 1,18 53-1,0 53 1,-17-35 0,-1 35-1,36 0 17,35 18-17</inkml:trace>
  <inkml:trace contextRef="#ctx0" brushRef="#br1" timeOffset="-109524.2">19050 6703 0,'0'0'0,"-18"0"31,18 53-31,0 17 15,0-17-15,0-18 0,0 18 16,0-35-16,0 35 16</inkml:trace>
  <inkml:trace contextRef="#ctx0" brushRef="#br1" timeOffset="-109261.92">19032 6720 0,'0'0'16,"0"-35"-16,53 35 31,-17 0-15,16 71-1,-16-18 1,-36 35-1,0-71-15,0 19 16,-53 17 0,18-36-1,17-17 1</inkml:trace>
  <inkml:trace contextRef="#ctx0" brushRef="#br1" timeOffset="-108511.81">19350 6509 0,'-71'-36'31,"1"1"-15,17 35-1,18 0-15,-18 0 16,0 0 0,-18 18-1,-17 52 17,53 36-17,-18 35 1,17 0-1,36 36 1,18-89 0,70 18-1,1-71 1,34 18 0,18-53-1,-53-18 1,0-52-1,-17 17 1,-36-53 0,18 36-1,-53-54 1,0-35 0,0-17-1,-17 88 1,-72 35-1,36 18 1,1 35 0,-1 0-1,53-36 17,0 1-17</inkml:trace>
  <inkml:trace contextRef="#ctx0" brushRef="#br1" timeOffset="-107760.9">19650 5997 0,'-18'53'47,"18"18"-47,-88 140 31,0-105 1,88-53-32,-36-35 47</inkml:trace>
  <inkml:trace contextRef="#ctx0" brushRef="#br1" timeOffset="-106959.92">20461 4657 0,'0'0'0,"-18"53"47,-17-1-31,0 19-16,-106 123 31,106-141-31,-18 53 31,17-71 0</inkml:trace>
  <inkml:trace contextRef="#ctx0" brushRef="#br1" timeOffset="-103610.15">18521 2716 0,'0'53'32,"0"18"-32,-18-1 15,18 107 17,0-142-32,0-17 31</inkml:trace>
  <inkml:trace contextRef="#ctx0" brushRef="#br1" timeOffset="-103259.89">18503 3034 0,'0'-35'15,"35"35"1,1-36-1,-1 36-15,18-35 32,-18 17-17,-35-17-15,0 17 16,0 54 46,0-1-62,0 18 16,18 0 0,17-18-1,0 0 1,-35 1 0,18-36-16</inkml:trace>
  <inkml:trace contextRef="#ctx0" brushRef="#br1" timeOffset="-102959.28">19032 2787 0,'-35'0'31,"35"53"-31,-35-18 16,35 0-16,0 18 15,0-17-15,0 17 16,0-18 0,0 0-1,35-35 1,18 0-16,-35 0 31</inkml:trace>
  <inkml:trace contextRef="#ctx0" brushRef="#br1" timeOffset="-102405.15">19173 2857 0,'-35'36'15,"35"-1"1,0 18 0,0-18-1,0-88 63,18 18-62,17 0 0,0 35-1,-17 0 16,-18 35-15,35 18 0,-35-35-1,36-18 17</inkml:trace>
  <inkml:trace contextRef="#ctx0" brushRef="#br1" timeOffset="-102109.75">19403 2787 0,'0'18'31,"17"17"-31,-17-18 0,18 19 15,-18 17 1,35 0 0,-35-18-1,0 0 1,0 0 0,-35-35-1</inkml:trace>
  <inkml:trace contextRef="#ctx0" brushRef="#br1" timeOffset="-101910.27">19632 2875 0,'35'0'32,"18"-35"-17,-17 35 1</inkml:trace>
  <inkml:trace contextRef="#ctx0" brushRef="#br1" timeOffset="-101759.63">19720 2981 0,'36'0'47,"-19"0"-47,18 0 15</inkml:trace>
  <inkml:trace contextRef="#ctx0" brushRef="#br1" timeOffset="-101144.9">19985 2734 0,'0'0'0,"0"-35"32,35 35-17,0 0 1,-35 106 15,-17-1 0,-19-52-15,36-17 0,53-36 15,-35 0-15,53 0-1,-54 0-15</inkml:trace>
  <inkml:trace contextRef="#ctx0" brushRef="#br1" timeOffset="-97230.95">19138 2910 0,'0'36'47,"0"-19"-31,0 36-16,0 0 16,0-35-16,0 17 15,0-17-15,0 88 47,0-142 31,0 1-62,0-141 31,0 140-32,0 19 1,0-19 0,18 36-1,-18-35 16,17 35 1,19 18-1,-1 35-15,0 35-1,1-53 1,-36-17-16,35 35 15,-35 0 1,0-36 0</inkml:trace>
  <inkml:trace contextRef="#ctx0" brushRef="#br1" timeOffset="-97004.36">19156 3157 0,'0'0'0,"17"0"47,19-35-47,17 35 16,17-35 0,-52 35-1,35 0-15</inkml:trace>
  <inkml:trace contextRef="#ctx0" brushRef="#br1" timeOffset="-96158.11">18362 3986 0,'0'18'15,"0"35"-15,0-35 16,0 17-16,18 0 15,-18-17-15,0 17 16,35 18 0,-35-35-1</inkml:trace>
  <inkml:trace contextRef="#ctx0" brushRef="#br1" timeOffset="-95871.5">18468 4198 0,'0'-18'16,"0"36"-16,0-71 16,35 53-16,18-70 15,-18 17 1,-35 17 0,0 19-1,0 34 48,0 19-63,0-19 15,0 19-15,0-1 16,36-18 0,-36 36-1,35-53-15,-35 36 16</inkml:trace>
  <inkml:trace contextRef="#ctx0" brushRef="#br1" timeOffset="-95625.33">18874 3916 0,'0'0'0,"-18"0"31,18 53-15,0-18-16,0 0 15,0 36 1,0-18 0,18-53-16,17 17 15,-35 19 1</inkml:trace>
  <inkml:trace contextRef="#ctx0" brushRef="#br1" timeOffset="-95026.35">19050 3969 0,'-18'17'16,"18"19"-1,0-19-15,0 19 16,0 16 0,0-16-1,0-72 32,0-16-31,0-19-1,18-52 1,17 87 0,1 36 15,-36 18-31,0 35 16,0-18-1,0 18 16,-18-18-15,36-35 31,52 36-16,-70 16-15,0 1-16,0-35 15,-18-18 1,-17 35 0,18-35-1,17-35 17</inkml:trace>
  <inkml:trace contextRef="#ctx0" brushRef="#br1" timeOffset="-94739.22">19244 3898 0,'35'18'16,"-35"17"-1,18-17-15,-18 17 16,35 53-1,-35 0 1,0-70-16,0 53 16,-17-54-1,-1 19 1,-17-36 15,35-36 0</inkml:trace>
  <inkml:trace contextRef="#ctx0" brushRef="#br1" timeOffset="-94552.77">19491 4057 0,'53'0'32,"0"0"-32,-36 0 15</inkml:trace>
  <inkml:trace contextRef="#ctx0" brushRef="#br1" timeOffset="-94387.77">19562 4163 0,'35'0'47,"0"0"-31,0 0-1,-35-18-15</inkml:trace>
  <inkml:trace contextRef="#ctx0" brushRef="#br1" timeOffset="-90809.96">19897 3933 0,'0'-35'16</inkml:trace>
  <inkml:trace contextRef="#ctx0" brushRef="#br1" timeOffset="-89730.14">20144 3016 0,'17'0'78,"19"0"-62,-1 0 15,-35 71-15,0-36 0,0 0-1,-18-17 1,-35-18-1,18 0 1,0 0 0,-1 0-16,19 0 15,-19 0 17</inkml:trace>
  <inkml:trace contextRef="#ctx0" brushRef="#br1" timeOffset="-88846.21">19791 3969 0,'0'0'0,"35"0"15,0-36 1,-17 36-16,17 0 16,1 18-1,-36 53 1,0-36 0,0 0-16,-124 71 46,159-106 1,1 0-31,-1 0 0,18 0-1,-18 0 1</inkml:trace>
  <inkml:trace contextRef="#ctx0" brushRef="#br1" timeOffset="-88028.74">18168 5239 0,'0'53'0,"-18"-18"16,18 0-16,0 0 16,0 1-16,0-19 15,0 36 1</inkml:trace>
  <inkml:trace contextRef="#ctx0" brushRef="#br1" timeOffset="-87721.46">18168 5415 0,'0'-18'31,"106"-52"0,-71 17-15,0 18-16,-35 17 31,0 53 16,0 18-47,0 0 16,0 0 15,36 0-31</inkml:trace>
  <inkml:trace contextRef="#ctx0" brushRef="#br1" timeOffset="-87438.79">18591 5168 0,'-53'0'31,"53"18"-31,0 35 16,0 0 0,0 0-16,0-1 31,18-16-31,17-1 15,18-35 1,0 0 0</inkml:trace>
  <inkml:trace contextRef="#ctx0" brushRef="#br1" timeOffset="-87205.76">18891 5151 0,'0'0'16,"-35"0"15,0 17-31,35 1 0,0 52 31,0-52-31,0 35 16,17-53-1,36 35 1,-17-35-16</inkml:trace>
  <inkml:trace contextRef="#ctx0" brushRef="#br1" timeOffset="-86961.74">19032 5151 0,'0'17'31,"0"54"-15,0-36-16,0 18 15,0 0-15,0 35 32,0-70-32,-35 35 31,17-18-16</inkml:trace>
  <inkml:trace contextRef="#ctx0" brushRef="#br1" timeOffset="-86788.53">19191 5239 0,'71'0'31,"-71"-18"-15,35 18-16</inkml:trace>
  <inkml:trace contextRef="#ctx0" brushRef="#br1" timeOffset="-86655.7">19244 5397 0,'0'0'0,"18"0"31,-1 0-31,19 0 16,-1-17-16</inkml:trace>
  <inkml:trace contextRef="#ctx0" brushRef="#br1" timeOffset="-86437.46">19509 5133 0,'0'0'15,"0"35"17,0-17-32,0 17 15,0 18 1,0-18-1,0 18 1,0 0 0,0-18-16</inkml:trace>
  <inkml:trace contextRef="#ctx0" brushRef="#br1" timeOffset="-83452.34">17392 6914 0,'0'0'0,"0"-35"16,-18 35-16,-35 35 16,53 1-1,-35 34-15,35 1 16,0-36-16,0 0 15,0 1 1,53-36 0,-18 0-16,-35-36 15,71-87 17,-36 123-32,0 0 46,-17 53-46,-18 106 16,0-89 0,0-17-1,0-18 17,-53-35-17,18 0 1,17-17-1,18-36 1,0-35 0,106-54-1,-35 142 1,-18 0 0,-36 36-1,-17-1 1,71 0-1,-36-52 1,-35-36 0,0 17-1,-18-16 17,-35 16-17,18 36 1,0 18-1,53-18 1</inkml:trace>
  <inkml:trace contextRef="#ctx0" brushRef="#br1" timeOffset="-82987.53">17851 7020 0,'-18'36'0,"36"-72"0,-36 107 16,-17-54-16,35 19 15,35-36 17,18-36-32,-53 19 15,0-18 1,35-1 0,-35 54 15,0 17-16,18-35-15,35 0 16,0-17 0,-18-36-1,-35 0 1,0 0 0,0-88-1,-18 88 1,-17 17-1,0 89 1,35 53 0,0 18 15,17-36-15,19 18-1,-1-18 1,-35-35-16,0-18 0</inkml:trace>
  <inkml:trace contextRef="#ctx0" brushRef="#br1" timeOffset="-82119.45">17886 7655 0,'-35'0'16,"35"36"-1,0-1-15,0-18 16,17 54-1,-17-53 1,0 35-16,0-106 63,0 35-63,0-88 15,0 18 1,0 0-1,35 88 32,-35 53-31,53 17-16,-35-34 31,17 16-15,1-52-1,-1 0 1,-35-35 0,0-18-1,0 36-15,0-19 16,0 1 0,-18 35-1,36 0 32,-18 35-31,17 36-1,-17-36 1,0 0 15,36-35-31,-1-17 31,-17-18-15,-18-1 0,0 1-1,-53 35 17,17 0-32,19 18 15</inkml:trace>
  <inkml:trace contextRef="#ctx0" brushRef="#br1" timeOffset="-81503.28">18309 7426 0,'0'0'0,"0"53"31,35-35-16,-35 17 1,0 0-16,36-35 16,-36 18-1,17 17 1,-17-53 31,0 1-32,0-19 1,-35 54 0,-18 53 15,18-18-31,35-18 31,0 18-15,18-53-1,34-18 1,1-35 0,-17-17-1,17 17 1,-18 17 0,-53 36-1,-35 36 1,53 17-1,-17-18 1,17-17 0,35-18 15,0 0-15,0 0-1,1 0-15,-19-36 0</inkml:trace>
  <inkml:trace contextRef="#ctx0" brushRef="#br1" timeOffset="-81051.3">18221 8026 0,'88'70'31,"-35"-70"-31,-35 53 16,17-53-16,-35 18 16,35-18-16,-17 0 15</inkml:trace>
  <inkml:trace contextRef="#ctx0" brushRef="#br1" timeOffset="-80855.31">18556 7937 0,'-123'124'47,"246"-248"-47,-282 319 0,18 69 32,106-211-32,17-18 15,18-17 1</inkml:trace>
  <inkml:trace contextRef="#ctx0" brushRef="#br1" timeOffset="-80027.3">18468 8114 0,'35'0'16,"0"70"-1,-17-70-15,-18 53 16,53-53-16,-53 18 0,53-18 15,-35 35 1</inkml:trace>
  <inkml:trace contextRef="#ctx0" brushRef="#br1" timeOffset="-70917.99">22913 3545 0,'0'-35'31,"0"0"-15,53 35-1,-53-35-15,159-1 31,-124 36 1,-35 124-17,-71-1 1,36-87 0,0-1-1,105-53 16,-34 18-15,-1 18 15,-35 17-15,0 18 0,0 0-1,-53-35 1,18-18-1,-1 35-15,19-35 16,17-18 15,0-35-15</inkml:trace>
  <inkml:trace contextRef="#ctx0" brushRef="#br1" timeOffset="-70333.44">23283 3440 0,'0'0'0,"0"-36"16,0-105-1,0 53 1,-35 35 0,-36 0-1,54 53-15,-36 0 16,0 0-16,-53 0 15,0 18 1,1 105 0,34 107-1,0 246 1,71-229 0,0-71-1,53-35 1,0-53 15,-17-52-31,-1-36 16,0 35-16,53-35 15,0-18 1,54-87 0,105-107-1,-53 0 1,-18-17-1,-70-36 1,-106 71 0,0 141-16,-71-105 15,-52 69 1,-36 54 0,-53 35-1,-70 35 16,159 54-15,52-72-16</inkml:trace>
  <inkml:trace contextRef="#ctx0" brushRef="#br1" timeOffset="-31277.6">13000 13652 0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7T07:01:12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8043 3739 0,'0'18'360,"0"35"-345,0 18-15,-17-19 16,17-16-16,0-1 16,0-17-16,0 17 15,0-70 63,0 17-62,0-17-16,0-18 16,0-35 15,0 52-16,0 1 1,0 0 0,17 35 31,19 17-32,-1 54 1,-35-18-16,88 123 31,-53-105-15,1-54-1,-36 19 17,17-36-1,-17-18 0,0 0-15</inkml:trace>
  <inkml:trace contextRef="#ctx0" brushRef="#br0" timeOffset="198.56">8079 4092 0,'0'-35'32,"17"35"-17,-17-18-15,53 18 16,0 0 0,-53-35-16,35 35 15</inkml:trace>
  <inkml:trace contextRef="#ctx0" brushRef="#br0" timeOffset="996.15">8096 4022 0,'0'35'94,"0"0"-94,0-17 16,0 52-1,0-34 17</inkml:trace>
  <inkml:trace contextRef="#ctx0" brushRef="#br0" timeOffset="2181.58">8378 3704 0,'-17'-35'16,"17"17"15,-35 18-15,35-35-1,-18 35-15,-17-35 32,-1 35-17,19 0 1,-36 0-16,0 0 16,-71 0 46,36 53-31,0 17 1,70-70-32,-17 71 15,-18-36 1,18 71-1,35-53 1,-18 0 0,18 0-1,18-1 17,17 1-32,0-53 15,18 53 1,53 36-1,-53-54 1,18-35 0,35 0-1,-54 0 1,-16 0-16,17 0 16,0 0-1,-1-18 1,1 1-1,0-54 1,-35 0 15,17 18-31,-35 18 16,0 0 15,-17-71-15,17 71-1,-36-53 1,19 17 0,-19 36-1,19 0 1,-19 35 0,1-18-1,-18 18 1,53-35-1,-35 35 1</inkml:trace>
  <inkml:trace contextRef="#ctx0" brushRef="#br0" timeOffset="3281.5">7885 4445 0,'-18'0'15,"-17"0"32,-1 18-31,-17 52 0,36-35-1,-18 1-15,-1-1 16,-17 18-16,-158 176 31,158-176-31,-88 71 31,70-36 16,36-53-16,52-35 16,1 0-47</inkml:trace>
  <inkml:trace contextRef="#ctx0" brushRef="#br0" timeOffset="4125.91">8572 4374 0,'0'36'109,"0"-19"-93,0 19-16,0 17 15,0-1-15,0 1 16,18 71 0,-18-71-1,35-18-15,-35-17 16,0 17 15,0-53 32</inkml:trace>
  <inkml:trace contextRef="#ctx0" brushRef="#br0" timeOffset="4910.47">8696 4216 0,'18'0'78,"17"0"-62,0 0-1,36 0 1,634 17 31,-193 36-16,-389-53-31,177 0 16,0 0-1,17 36 1,-17-36 15,159 52-15,-230-52-1,-52 36 1,-72-36 0,1 0-1,-53 0-15,-17 0 16,-19 0 0</inkml:trace>
  <inkml:trace contextRef="#ctx0" brushRef="#br0" timeOffset="6183.56">6720 5556 0,'0'-17'0,"0"34"78,0 19-78,18 16 16,-18 37-16,0 52 31,0-124-31,18-17 31</inkml:trace>
  <inkml:trace contextRef="#ctx0" brushRef="#br0" timeOffset="6666.06">6720 5574 0,'0'0'16,"0"-35"-1,0 17-15,53 18 16,-17 0-1,-19 0 1,-17 71 0,0-54-1,-17 36 17,52-53 14,18 0-30,0 0 0,-53 35-1,17-35-15,-17 53 16,0-35 0,0 35-1,-35-18-15,0-35 16,0 18-1,-18-18 1,35 0 0,-17 0 15</inkml:trace>
  <inkml:trace contextRef="#ctx0" brushRef="#br0" timeOffset="7568.49">7003 5486 0,'-18'-18'31,"0"-17"-31,-17 35 15,0-36 1,0 36 0,-18 0-1,0 0 1,0 0 15,-35 18-15,35 17-1,17 18 1,1-17-16,35-1 16,-88 88-1,88-34 1,0-1 0,0-35-1,18 0 1,52 35-1,1-71 1,17-17 0,0 0 15,53 0-15,-88-35-16,35 0 15,-17-18 1,-18 0-1,-18-18 1,0-52 0,1 70-1,-36 18 1,0 0 0,0-18-1,0 0-15,0 35 16,-36-17-1,1-1 1,0 19 0,17 17 15,-17-35-15,0 35-1,-1 0 1,-52 0-1,70 17 1,-34 1 0,16-18-1,19 35 1,-19 0 0,36-17-1</inkml:trace>
  <inkml:trace contextRef="#ctx0" brushRef="#br0" timeOffset="8433.58">8802 5274 0,'-18'-18'31,"1"18"-31,-19 0 16,-17 18 0,0 123 15,89-17 0,-1-124-31,124 0 47,-142 0-31,19-18-16</inkml:trace>
  <inkml:trace contextRef="#ctx0" brushRef="#br0" timeOffset="9067.58">8996 5239 0,'-18'-88'31,"-17"35"-31,17 53 16,18-36-1,-35 36 1,-71 0-1,53 0 1,0 18 0,-17 17-1,-1 18 17,18 35-17,18 18 1,35-18-1,0-17 1,18 52 0,35-52-1,-1-18 1,54-53 0,-53 0-16,35 0 15,18 0 1,0-35-1,-53-54 1,18 37 0,-19-72 15,-16 71-15,-36-17-1,-36-1 1,1-17-1,-18 53 1,18-1 0,0 36-16,-1 0 31,1 0-31,0 0 16</inkml:trace>
  <inkml:trace contextRef="#ctx0" brushRef="#br0" timeOffset="10017.32">12647 4762 0,'0'18'47,"0"0"-47,35 158 47,-17-123-47,17 35 31</inkml:trace>
  <inkml:trace contextRef="#ctx0" brushRef="#br0" timeOffset="10379.12">12682 4815 0,'0'0'0,"53"0"78,0 0-47,0 0-31,-53 53 16,18-17-16,-18-1 16,0 18-1,0 0 1,-18-53 0,-17 35-1,0-35 1,17 0-1</inkml:trace>
  <inkml:trace contextRef="#ctx0" brushRef="#br0" timeOffset="11018.77">13017 4657 0,'0'0'0,"0"-53"0,0 0 16,-35 35 0,-35 18-1,-1 0 1,18 0-1,-70 0 1,-36 53 15,124-18-15,-54 71 0,37 18-1,16 70 1,36-53-1,0-35 1,88-18 0,71-18-1,-18-70 1,-17 0 0,17-35-1,-18-18 1,-87 18-16,34-36 15,-34-34 1,-36 16 15,0-34-15,0-1 0,-18 54-1,-17 35 1,-18-1-1,0 36-15,17 0 16,1 18 0,0-18-1</inkml:trace>
  <inkml:trace contextRef="#ctx0" brushRef="#br0" timeOffset="12313.66">6756 6191 0,'0'-35'62,"0"53"1,0 35-47,0-1-1,0-16-15,0 17 16,0 0-16,0 88 15,0-18 1,0-70 0,0-35 15,0 17 110</inkml:trace>
  <inkml:trace contextRef="#ctx0" brushRef="#br0" timeOffset="13284.81">6773 6985 0,'-53'0'62,"18"18"-46,0 52-1,35-35-15,0 1 16,0-19 15,35-17-31,53 0 47,-123 36 16,35-1-48,0 18 1,18 0-1,35-53 1,-18 0 0,0 0-1,18 0-15</inkml:trace>
  <inkml:trace contextRef="#ctx0" brushRef="#br0" timeOffset="13952.46">7038 6914 0,'-53'-88'31,"18"88"-31,35-17 16,-71 17-1,18 0 1,-17 0 0,17 17-1,-18 19 1,36-36-16,17 52 16,-35 1-1,18 53 1,35 18-1,0 87 1,0-105 15,71 0-15,52-53 0,-35-18-1,53-35 1,1-17-1,-54-36 1,0 35 0,-35-105-1,0 70 1,-53-36 0,0 19-16,0-1 15,0 1-15,-18-18 16,-17 17-1,0 53 17,-18-17-17,0 0 1,17 35 0,1-18-1</inkml:trace>
  <inkml:trace contextRef="#ctx0" brushRef="#br0" timeOffset="14820.55">9102 6914 0,'-36'0'16,"36"36"30,0-1-30,0 18-16,18 35 31,0-53 1,17-35-17</inkml:trace>
  <inkml:trace contextRef="#ctx0" brushRef="#br0" timeOffset="15035.47">9031 6862 0,'0'-36'31,"35"36"-31,-35-17 16,89 17 0,-37-36-1,-16 36 1</inkml:trace>
  <inkml:trace contextRef="#ctx0" brushRef="#br0" timeOffset="15202.32">9102 7020 0,'0'0'16,"17"0"-1,1 0 1,35 0 0,0 0-16,35-17 15,-35-19-15</inkml:trace>
  <inkml:trace contextRef="#ctx0" brushRef="#br0" timeOffset="15768.83">9490 6667 0,'0'0'0,"-36"-17"0,1-36 16,-18 0-1,0 18 16,-17 35-31,-36 0 16,-18 17 15,54-17-31,35 53 16,-18-17-16,-35 34 16,52 54-1,1 17 1,123 88-1,18-106 1,35-52 0,-17-71-1,87 0 1,-158 0 0,18-18-16,52-52 15,-17-18 1,-71-18-1,18-53 17,-53 71-17,-17 17 1,-36 1 0,17 34-1,-69 1 1,69 35-1,-34 0 1</inkml:trace>
  <inkml:trace contextRef="#ctx0" brushRef="#br0" timeOffset="20937.55">10054 9313 0,'-17'0'93,"-1"0"-77,-17 0 0,-1 0-16,19 18 15,-36 70 1,53 0 0,0-35-1,0 0 1,70-53-1,-17 0 1,-17 0 0,-1 0-1,-18-53 1,-17 18 0,0 70 30,36 1-30,-1 34 0,-35-17-1,18-35 1,-18 17 0</inkml:trace>
  <inkml:trace contextRef="#ctx0" brushRef="#br0" timeOffset="21868.66">10460 9137 0,'0'0'0,"-53"0"0,35-35 31,-35 17-15,-17 18-1,-1 0 1,-17-35-1,70 35 1,-17 0-16,-35 17 16,-36 36-1,18 0 1,-1 35 0,54-35-16,-18 71 15,53-1 1,-35 18 15,35-17-15,35 88-1,53-89 1,18-52 0,106-1-1,-142-35 1,72-35-1,-54-17 1,18-89 0,-36 35-1,1-34 1,-18-1 0,-18 35-1,-35 1 1,35-1 15,-35 53-31,0-35 16,0 1-1,-17 16 1,-19-52 0,1 0-1,35 53 1,-18-1-1,-35 1 1,18 35 0,-18-35-1,36 35 1,17-18 0,-36 18-1</inkml:trace>
  <inkml:trace contextRef="#ctx0" brushRef="#br0" timeOffset="28019.49">7108 8943 0,'0'70'1875,"0"-34"-1859,0 17-16,0 0 16,18-1-16,-18-16 15,0 17 1,35-18 31,-35-53 15</inkml:trace>
  <inkml:trace contextRef="#ctx0" brushRef="#br0" timeOffset="28717.06">7144 9190 0,'0'0'16,"17"-35"-1,1 35-15,17 0 16,18-36 0,0 36-1,0-17 1,-18 17-1,1 0 1,-36-36 0,0 1 31,0 17-1,0-17 17,-18 35-63,18 53 156,0 0-156,0-18 16,18 18-16,-18 0 15,35 18 1,-35-18 0,35-18-1</inkml:trace>
  <inkml:trace contextRef="#ctx0" brushRef="#br0" timeOffset="29756.07">7761 8872 0,'0'0'15,"0"-17"1,0-19 0,-18 36-1,-17-35 1,18 35-1,-19-17 1,-17-19 0,53 1-16,-35 35 15,-53-35 1,35 35 0,0-18 15,0 18-16,-35 0 1,35 0 0,-18 0-1,19 35 1,34-35-16,-35 36 16,18 17-1,-1 17 1,-16 1-1,16-18 1,36-36-16,-35 54 16,17-18-1,18-18 1,0 35 15,0 19-15,89-19-1,-37 1 1,54-18 0,-18-18-1,71 0 1,-71-35 0,1 0-1,-1 0 1,0-35-1,-35-18 1,17 0 0,-52 0-1,17-53 17,1 53-32,-36 1 31,0-19-16,0 53 1,0-35-16,0-17 16,-18 35-1,18-18 1,-35 53 0,35-36-1,-18 36 1,-17 0-1,-18-17 17,18 17-32</inkml:trace>
  <inkml:trace contextRef="#ctx0" brushRef="#br0" timeOffset="32768.03">7020 7867 0,'0'0'0,"-17"0"31,17-35-15,0 52 109,0 1-125,0 17 16,0 71-1,35 18 1,-35-36-16,53 35 15,-36-35 1,-17-17 0,36-18-1,-36-36 17,0 19-1,17-36-16,-17 17 48,36-34 46</inkml:trace>
  <inkml:trace contextRef="#ctx0" brushRef="#br0" timeOffset="34455.85">9013 5838 0,'0'0'0,"0"36"109,0-1-109,0 36 16,0 17-16,0 0 15,53 0-15,-53 18 16,18 53 0,17-71 31,-35-123 93</inkml:trace>
  <inkml:trace contextRef="#ctx0" brushRef="#br0" timeOffset="37306.12">12806 5521 0,'-18'0'125,"1"0"-109,17 35-1,-53 1-15,-36 69 32,37-34-17,-19 17 1,36-53-16,-36 36 16,18 17-1,-17-17 1,17-1-1,-18 18 1,18 1 0,0-36-1,18 17 17,-71 18-17,53-35 1,0 18-1,36-18 1,-19 17 0,1-34-1,-18 52 1,0-53 0,-52 88-1,69-52 1,-17-18-1,0 0 1,18 17 0,-18-17-1,0 53 17,0-53-17,18 18 1,-18-18-1,-17 35 1,34-35 0,1 35-1,0-53 1,-18 36 0,35-36-1,18 0-15,-35 18 16,0-18-1,17 18 1,-17 0 0,0 0-1,17-18 17,18 1-17,-35-1 1,-1 18-16,1 0 15,35-18 1,-35 36 0,-1-18-1,19-18 1,17 0 0,-35 0-1,-1 1 1,36 34-1,-17-70-15,17 18 16,-36 17 0,36-17 15,0 17-31,-17-35 31,17 35-15,0-17 31,-36-18-32,36 35 17,0-70 93,0 0-125</inkml:trace>
  <inkml:trace contextRef="#ctx0" brushRef="#br0" timeOffset="39961.86">7920 9190 0,'0'17'15,"17"-17"313,36 36-312,-35-36-16,17 0 16,-17 0-16,17 35 15,1-35-15,-19 0 16,18 35-16,107-17 47,-19-18-16,18 35 0,-17 1 1,-19-1-1,-34-35-16,-36 0 1,18 0 0,53 35-1,-88-35 1,17 0 0,35 0-1,-17 35 1,0-35-1,-17 0 1,17 0 0,-1 18-1,1-18 1,-17 0 0,-1 0-1,-17 0 1,17 0 15,-35 35-31,35-35 0,-53 0 203,18-17-187</inkml:trace>
  <inkml:trace contextRef="#ctx0" brushRef="#br0" timeOffset="43987.54">9402 7444 0,'0'17'391,"0"1"-375,0 35-1,0-18-15,0-17 16,0 140 31,0-16-16,0-125 0</inkml:trace>
  <inkml:trace contextRef="#ctx0" brushRef="#br0" timeOffset="44575.79">9331 8184 0,'0'53'62,"0"-17"-46,0-1-16,0-17 16,35 17-16,-35 53 47</inkml:trace>
  <inkml:trace contextRef="#ctx0" brushRef="#br0" timeOffset="45427.39">9666 7885 0,'0'0'15,"-18"0"-15,-17-36 32,0 1-32,-18 35 15,18 0 1,-1 0-1,-34 0 1,17 0 0,-88 35-1,53 18 1,35 18 0,17-18-1,-16 17 1,16-17-16,36 53 15,0-18 17,53 18-17,18-35 1,17-1 0,0-70-1,18 35 1,-18-35-1,-35 0 1,-18 0-16,18-17 16,18-19-1,-54-16 1,36 16 0,18-52-1,-71 18 1,0 17-1,0-36 17,0 72-17,0-18-15,0-18 16,0 0 0,-18-18-1,-17 53 1,17-52-1,-17 70 1,0 0 0,17 0-1,-70 0 1</inkml:trace>
  <inkml:trace contextRef="#ctx0" brushRef="#br0" timeOffset="46076.02">9155 8184 0,'17'0'47,"36"0"-31,-35 0-16,88-35 31,-71 35 0,18 0 32,-18 0-63</inkml:trace>
  <inkml:trace contextRef="#ctx0" brushRef="#br0" timeOffset="46882.6">9225 8467 0,'53'0'94,"0"0"-78,-35 0-1,17 0-15,-17 0 16,52 0-1,-17 0 1,-35 0 15,17 0 16</inkml:trace>
  <inkml:trace contextRef="#ctx0" brushRef="#br0" timeOffset="51416.62">6862 4445 0,'0'35'156,"0"-17"-156,0 17 16,17 18-1,-17 53 17,35-71 14</inkml:trace>
  <inkml:trace contextRef="#ctx0" brushRef="#br0" timeOffset="53852.89">9013 4568 0,'0'53'1344,"0"-35"-1329,0 17-15,0 36 16,0-54-1</inkml:trace>
  <inkml:trace contextRef="#ctx0" brushRef="#br0" timeOffset="54978.45">9878 3845 0,'0'-17'47,"0"52"0,0 0-32,0 18 1,-36 18 15,36-36 0</inkml:trace>
  <inkml:trace contextRef="#ctx0" brushRef="#br0" timeOffset="58580.42">6156 6491 0,'0'0'0,"18"0"109,17 0-93,-17 0 0,17 0-1,-35 18 17,0 35-17,0-18 1,-18-35-1,18 18 1,18-18 31,17 35-31,0 18-1,-35-18 16,0 0-15,-35-35 0,35 36-16,-35-36 15,0 0 1,-1 0 0,19-18-1,-19 18-15</inkml:trace>
  <inkml:trace contextRef="#ctx0" brushRef="#br0" timeOffset="59663.45">6491 7990 0,'-35'0'16,"0"0"0,35 18-1,70 106 32,1-36-16,-18-18 1,-71-70-1,-17 18-16,17-18 1,-17 0 0,-1 0-1,36-53 1</inkml:trace>
  <inkml:trace contextRef="#ctx0" brushRef="#br0" timeOffset="59885.45">6491 8043 0,'53'0'0,"-18"-35"16,36 35 0,-18-35-1,-18 35 1</inkml:trace>
  <inkml:trace contextRef="#ctx0" brushRef="#br0" timeOffset="62783.91">8572 9966 0,'36'0'125,"-1"-35"-109,0 35-16,-17 0 0,17 0 16,-17-36-16,70 72 46,-123 158-14,-36-124-17,18 1 17,89-71 46,-1 0-78,0 0 15,0 0-15,1-18 16,-1 18 0</inkml:trace>
  <inkml:trace contextRef="#ctx0" brushRef="#br0" timeOffset="64928.99">9313 6015 0,'0'-35'16,"0"70"93,0 0-93,0-17-16,0 17 16,36 18-1,-1-18 1,-17-35-1,17 0 1,-18 0 15,19 0-31,-1-70 47,-35-19-16,0 72 1,0-18-17,0 70 63,0-18-78,0 19 16,0 17 0,0-18-16,0 71 15,0-36 1,18-34 0,-18-19-1</inkml:trace>
  <inkml:trace contextRef="#ctx0" brushRef="#br0" timeOffset="66234.17">9754 7461 0,'0'-17'32,"36"17"-32,34 0 46,-35 53-14,-52 52-1,-36-34 16,53-36-32,35-35 48,0 0-47,-35-17-16,71 17 15,-18 0 1,0-36-1,0 36 1,-71 0 93</inkml:trace>
  <inkml:trace contextRef="#ctx0" brushRef="#br0" timeOffset="76637.11">11589 7743 0,'35'0'141,"-17"0"-110,-18-17-31,88 17 31,-53 0-15,0 17-1,-35 19 1,0 17 0,0-36-16,-17-17 31,34 0 63,36 36-79,-17-1 1,-36 0-1,35 18 1,-35-35 0,-35 17-1,-1-35 1,-17 0 0,36 0-1,-19-18 1,1 18-1,18 0 1,17-17 0</inkml:trace>
  <inkml:trace contextRef="#ctx0" brushRef="#br1" timeOffset="96890.81">5115 5327 0,'-17'0'16,"17"18"93,17 34-93,-17-16-16,36 17 15,-36 0-15,52 52 47,-16-69 0,-36-72-16</inkml:trace>
  <inkml:trace contextRef="#ctx0" brushRef="#br1" timeOffset="97307.03">5168 5539 0,'0'-36'47,"35"1"-32,1 35-15,17-18 16,-36-17 15,-17 17-15,0-17-1,0 0 1,0 88 62,0 0-78,0 0 16,0-18-16,0 36 15,36-54 1,-36 18 0,0-17-1,35-18 17</inkml:trace>
  <inkml:trace contextRef="#ctx0" brushRef="#br1" timeOffset="97576.83">5433 5362 0,'0'0'0,"-36"18"31,36 17-16,0 18 1,0-18-16,18 18 16,17 0-1,-17-53 17,-18 35-32,35-35 31</inkml:trace>
  <inkml:trace contextRef="#ctx0" brushRef="#br1" timeOffset="99052.16">5592 5433 0,'0'17'797,"0"1"-797,0 17 15,0 1-15,0-1 16,35-35 0,-53 0 62,18-71-78,0 36 15,-35-36 1,35 19 0,0 16-1,18 36 16,17 0-15,-35 36 0,17-36-16,-17 52 15,0-34 1,-17 17 0,34-35 62,19 0-63,-19 0 1,19 36 15,-36-1-15,0 0-16,-36-35 15,36 36-15,-17-36 16,-19 17 0,1-17-1</inkml:trace>
  <inkml:trace contextRef="#ctx0" brushRef="#br1" timeOffset="99433.6">5768 5239 0,'18'17'62,"-1"-17"-62,-17 36 16,53 52-16,-18 0 31,-35 0-15,0-35-1,0 0 1,0-35 0,-17-18-16,17-36 62</inkml:trace>
  <inkml:trace contextRef="#ctx0" brushRef="#br1" timeOffset="99779.7">6032 5292 0,'0'17'16,"36"-17"62,-36-17-78,17 17 16,19 0-1,-1-18 1</inkml:trace>
  <inkml:trace contextRef="#ctx0" brushRef="#br1" timeOffset="99973.93">6103 5362 0,'18'0'32,"-1"0"-17,19 0 1</inkml:trace>
  <inkml:trace contextRef="#ctx0" brushRef="#br1" timeOffset="105043.65">6332 5133 0,'0'-35'109,"18"35"-93,-18-18-16,71 18 31,-36 0 1,-35 71-17,0-54 1,-18-17 15,18 35-31,18-35 94,-1 0-79,19 0 1,-1 36 0,-35-19-1,0 19 1,-18-1 0,-17-35-1,0 0 1,35 18-1,-35-18-15,-1 0 16,19 0 15</inkml:trace>
  <inkml:trace contextRef="#ctx0" brushRef="#br1" timeOffset="106292.6">9313 4957 0,'18'0'172,"0"52"109,-18-16-265,35-19-16,-35 19 15,35 17-15,-35-36 16,35 54 15</inkml:trace>
  <inkml:trace contextRef="#ctx0" brushRef="#br1" timeOffset="106676.64">9437 5133 0,'0'-35'16,"53"35"0,-18-18-16,-17 18 15,35-35 1,-53-1-1,0 19 1,0-18 0,0 87 62,0-34-78,0 17 15,0 1-15,0-19 16,35 19-16,-35-19 16,35-17-1,-35 35 17</inkml:trace>
  <inkml:trace contextRef="#ctx0" brushRef="#br1" timeOffset="106943.97">9860 4851 0,'0'0'0,"-53"17"31,53 19-16,-17 17 1,17-1 0,0 19-1,0 0 1,35-71-16,18 35 16,0-35-1</inkml:trace>
  <inkml:trace contextRef="#ctx0" brushRef="#br1" timeOffset="107261.01">10178 4904 0,'0'0'0,"-18"0"16,-35 0 15,18 17-15,35 54 0,-35-36-16,35 0 15,17 54 1,36-54-1,-18-35 1,18 0 0</inkml:trace>
  <inkml:trace contextRef="#ctx0" brushRef="#br1" timeOffset="107572.95">10319 4939 0,'53'0'31,"-18"70"-16,-35-34 1,0 17-16,0-36 16,0 19-1,0 16 1,0-34 0,-35-18-1</inkml:trace>
  <inkml:trace contextRef="#ctx0" brushRef="#br1" timeOffset="107926.23">10619 5045 0,'0'-36'31,"17"36"-15,1 0 0</inkml:trace>
  <inkml:trace contextRef="#ctx0" brushRef="#br1" timeOffset="108067.6">10654 5098 0,'35'0'47</inkml:trace>
  <inkml:trace contextRef="#ctx0" brushRef="#br1" timeOffset="109701.88">10901 4851 0,'0'-36'31,"0"54"703,0 0-734,0 35 16,35-53 0,-35 53-16,18-53 15,-18 17 1,35-17-16,0 0 15,-17 0 1,17-17 15,0-72 1,-17 1 14,-18 106 33,0-1-64,0 19-15,0-1 16,0 0-16,0 36 15,35-18 1,1-18 31,-36-53 109</inkml:trace>
  <inkml:trace contextRef="#ctx0" brushRef="#br1" timeOffset="111073.15">13458 4568 0,'0'36'109,"0"-1"-109,36 0 16,-36-17-1,0 70 17,17-88-17</inkml:trace>
  <inkml:trace contextRef="#ctx0" brushRef="#br1" timeOffset="111472.5">13511 4710 0,'0'-18'31,"0"-35"-31,53 18 16,-17 35-1,-19-36 17,-17-16-17,0 34 1,0 53 62,0-17-78,0 17 16,35 0-16,-35-17 15,36 17 1,-1 1-16,-35-19 47</inkml:trace>
  <inkml:trace contextRef="#ctx0" brushRef="#br1" timeOffset="111778.52">13952 4427 0,'-35'0'63,"35"36"-63,-35-19 16,35 19-16,0 16 0,0-34 15,0 70 1,17-35-1,36-53 1,36 0 15,-72 0-31</inkml:trace>
  <inkml:trace contextRef="#ctx0" brushRef="#br1" timeOffset="112380.4">14199 4463 0,'0'35'125,"0"18"-109,0-36-1,0 19 17</inkml:trace>
  <inkml:trace contextRef="#ctx0" brushRef="#br1" timeOffset="112890.48">14146 4445 0,'0'0'16,"0"-18"62,36 18-62,-1 0-1,18 0 1,0 0-1,0 18 1,-36 35 0,-17-18-16,0 0 15,0 1 1,0-1 15,-35-35-31,17 0 16,18 18-1,-35-18 1</inkml:trace>
  <inkml:trace contextRef="#ctx0" brushRef="#br1" timeOffset="113318.29">14570 4374 0,'0'0'0,"17"18"79,-17 17-79,18 1 0,-18-19 15,0 36-15,35 18 16,-35-36-1,0 18 17,-17-35-17,-1-18-15,-17 35 32</inkml:trace>
  <inkml:trace contextRef="#ctx0" brushRef="#br1" timeOffset="113529.04">14817 4445 0,'35'0'32,"0"0"-32,0 0 15</inkml:trace>
  <inkml:trace contextRef="#ctx0" brushRef="#br1" timeOffset="113696.9">14852 4586 0,'35'0'31,"0"0"-15,-17 0-16,35 0 15</inkml:trace>
  <inkml:trace contextRef="#ctx0" brushRef="#br1" timeOffset="114095.04">15275 4374 0,'-35'0'31,"35"53"16,71 36-16,-19-37-31,-16 1 16,-36-17 15,0-19-15,-36-17-1,-16 0 1,-1 36 0,17-36-1,19 0 1</inkml:trace>
  <inkml:trace contextRef="#ctx0" brushRef="#br1" timeOffset="114351.2">15240 4392 0,'0'-18'15,"35"18"1,1 0 0,34 0-1,-35 0 1,1-35 0</inkml:trace>
  <inkml:trace contextRef="#ctx0" brushRef="#br1" timeOffset="115573.99">14270 4621 0,'17'0'234,"1"0"-218,35 0-1,-18 0 1</inkml:trace>
  <inkml:trace contextRef="#ctx0" brushRef="#br1" timeOffset="122130.27">4621 7373 0,'0'53'94,"36"18"-79,-36-19-15,0-16 16,17-1 0,-17 0-16,36-17 15,-36 35 1,0-36-1</inkml:trace>
  <inkml:trace contextRef="#ctx0" brushRef="#br1" timeOffset="122512.21">4657 7602 0,'0'-70'16,"53"70"0,-1-18-1,1-17 1,-53 0 0,18 35-1,-18-18 16,0 71 32,0-18-47,0 0-16,0-17 15,35 17 1,-35 1-1,36 17 1</inkml:trace>
  <inkml:trace contextRef="#ctx0" brushRef="#br1" timeOffset="122831.43">5115 7355 0,'-17'-35'16,"-19"53"15,36-1-31,0 19 15,-35 17 1,35 0 0,0 17-1,18-35 1,-1-35-16,-17 36 16,36-36-1,-19-18 1</inkml:trace>
  <inkml:trace contextRef="#ctx0" brushRef="#br1" timeOffset="123172.36">5256 7320 0,'-17'0'15,"-19"35"-15,36 1 16,0-19 0,0 36-1,0-17 1,18-36 0,-18 35 30,0 0-30,18-35 31,17 0-47</inkml:trace>
  <inkml:trace contextRef="#ctx0" brushRef="#br1" timeOffset="123518.37">5345 7302 0,'0'18'46,"17"17"-46,-17 1 16,35 17-16,18 0 16,-17-1-1,-36 19 1,0-53 0,-18 35 15,-17-18-31,-1-35 31</inkml:trace>
  <inkml:trace contextRef="#ctx0" brushRef="#br1" timeOffset="124096.75">5274 7602 0,'-35'0'32,"-1"0"-1,36 53-16,0-17-15,0 16 32,106-16-1,18-54 0,-89 0-15</inkml:trace>
  <inkml:trace contextRef="#ctx0" brushRef="#br1" timeOffset="124402.12">5627 7338 0,'70'0'63,"-17"0"-48</inkml:trace>
  <inkml:trace contextRef="#ctx0" brushRef="#br1" timeOffset="124552.75">5715 7461 0,'35'0'47,"18"0"-31</inkml:trace>
  <inkml:trace contextRef="#ctx0" brushRef="#br1" timeOffset="124899.74">5927 7267 0,'53'0'31,"-18"0"-15,-35 53 0,0 35-1,0-17 1,-18-18 0,36-53 15,35 0-16,-18 0 1,18 0 0,-53-18-1,35 18-15</inkml:trace>
  <inkml:trace contextRef="#ctx0" brushRef="#br1" timeOffset="125764.16">4692 9596 0,'0'-36'31,"0"54"-31,70 123 31,-17 88 1</inkml:trace>
  <inkml:trace contextRef="#ctx0" brushRef="#br1" timeOffset="126135.79">4815 9842 0,'0'-17'0,"0"34"0,18-69 16,35-1-1,0 0 1,-53 35 0,0-17-1,0 0 16,0 70 16,0 18-31,0 35 0,35 18-1,0-36 1,-35-17-1,0-35 1,36-18 0</inkml:trace>
  <inkml:trace contextRef="#ctx0" brushRef="#br1" timeOffset="126898.88">5168 9507 0,'-17'36'93,"17"17"-93,0 17 16,0 36 0,70 17 15,-17-123 0,-18-17 0</inkml:trace>
  <inkml:trace contextRef="#ctx0" brushRef="#br1" timeOffset="127398.5">5345 9525 0,'0'0'0,"0"18"46,0 35-30,0-1-16,17-16 16,-17-1-16,0 0 15,18-17 1,17-71 62,-35 18-78,0 17 16,35-17-1,-17 35 32,-18 35-47,0-17 16,35 35-1,1-53-15,-36 17 32</inkml:trace>
  <inkml:trace contextRef="#ctx0" brushRef="#br1" timeOffset="127717.27">5556 9490 0,'0'0'0,"36"0"32,16 17-17,-34 72 1,-18-1-1,0-18 1,0 1 0,0-54-1,0 19 1</inkml:trace>
  <inkml:trace contextRef="#ctx0" brushRef="#br1" timeOffset="127915.32">5838 9578 0,'36'-35'16,"-19"35"-16,36-18 16,-35 18-1</inkml:trace>
  <inkml:trace contextRef="#ctx0" brushRef="#br1" timeOffset="128055.3">5927 9666 0,'17'0'16,"19"0"-1,-36-18 1,52 18-16,-16-35 16</inkml:trace>
  <inkml:trace contextRef="#ctx0" brushRef="#br1" timeOffset="133242.57">6279 9472 0,'18'0'125,"0"0"-125,17 0 15,-17 0 1,17 0-1,-35 71 1,0-18 0,-18-36-1,1 18 17,-19 1-17,54-36 48,-18-18-63,18 18 15,17 0 1,18 0 0,-53 35-16,17-35 15,-17 53-15,0-17 16,0-1-1,0-18 1,-52-17 0,16 36 15,-17-36-15,0 0 15,36 0-16</inkml:trace>
  <inkml:trace contextRef="#ctx0" brushRef="#br1" timeOffset="134733.16">9966 10742 0,'0'0'0,"0"-35"16,0 88 78,35-18-79,-35-17 1,53 52 0,0-52 15</inkml:trace>
  <inkml:trace contextRef="#ctx0" brushRef="#br1" timeOffset="134960.62">10160 10689 0,'-71'18'15,"36"17"1,0-17-16,0 17 16,17 0-16,-35 18 15,53-18 17,-35-35-32,17 0 31</inkml:trace>
  <inkml:trace contextRef="#ctx0" brushRef="#br1" timeOffset="137420.51">9948 6421 0,'0'-18'0,"0"53"94,18 0-78,-18-17-16,0 53 15,18 17 32,-18-53-15</inkml:trace>
  <inkml:trace contextRef="#ctx0" brushRef="#br1" timeOffset="137835.03">10001 6597 0,'71'-35'31,"-36"-1"-31,18 36 16,-53-35-16,0 17 15,0-17 1,0 18 0,0-19 31,0 72-1,0-19-46,0 18 16,0-17-16,18 17 16,-18 18-1,0-35 1</inkml:trace>
  <inkml:trace contextRef="#ctx0" brushRef="#br1" timeOffset="138150.45">10372 6315 0,'-53'0'31,"53"35"-15,-18 0-16,18 1 15,0-19-15,0 71 16,0-35-1,18 0 1,52-35 0</inkml:trace>
  <inkml:trace contextRef="#ctx0" brushRef="#br1" timeOffset="138449.1">10513 6368 0,'0'17'31,"0"19"-16,0-1-15,0 18 16,35-36 0,-35 19 15,0-72 16</inkml:trace>
  <inkml:trace contextRef="#ctx0" brushRef="#br1" timeOffset="138617.87">10548 6456 0,'-18'-53'16,"36"141"-16,-18-123 0,-18-71 16,-17 71-1,35 17 1,0-17 0,18 0-1,17 35 1,36 0 15</inkml:trace>
  <inkml:trace contextRef="#ctx0" brushRef="#br1" timeOffset="138786.72">10548 6421 0,'0'0'15,"35"0"1,1 0 0,-19 0-16,19 0 15,-36-18-15,35 18 16</inkml:trace>
  <inkml:trace contextRef="#ctx0" brushRef="#br1" timeOffset="139102.18">10777 6209 0,'0'18'62,"0"-1"-62,36 18 16,-36 1-16,0-19 16,0 72-1,0-54 1,0 0 0,0 0-1,-36 1 1</inkml:trace>
  <inkml:trace contextRef="#ctx0" brushRef="#br1" timeOffset="144619.39">10037 8079 0,'0'-36'15,"0"54"48,52-18-63,19 53 47,-36-53-1</inkml:trace>
  <inkml:trace contextRef="#ctx0" brushRef="#br1" timeOffset="144802.75">10195 8043 0,'0'-53'16,"0"71"31,-70 70-32,34-35-15,36 0 16,-52 0 0,34-18-1,18 1 1</inkml:trace>
  <inkml:trace contextRef="#ctx0" brushRef="#br1" timeOffset="146555.5">10971 6279 0,'36'0'78,"17"0"-62,-36 0 0,18 0 15</inkml:trace>
  <inkml:trace contextRef="#ctx0" brushRef="#br1" timeOffset="146728.26">10936 6473 0,'35'0'47,"1"-17"-47,-19 17 31</inkml:trace>
  <inkml:trace contextRef="#ctx0" brushRef="#br1" timeOffset="148387.35">11289 6103 0,'-18'0'16,"18"18"0,36-18 202,-1 0-202,-35 17 15,0 36-15,-18-17 15,-17-19-15,17-17 31,54 0 46,-19 0-77,-17 35 0,35-35-1,-35 36-15,0-19 16,0 19-1,0-19 1,0 19 0,-17-36-1,-1 0 17,-17 0-17,17 0 16,-17 0-15</inkml:trace>
  <inkml:trace contextRef="#ctx0" brushRef="#br1" timeOffset="182434.37">17092 4745 0,'0'53'94,"0"0"-78,0 17-16,88 265 31,-70-282 0,-18-70 16,0-89-31,-18-53 15,18 89-31,-17-1 16,-19 36-1,36 17 1,36 18 15,-36-35-15,70 35-1,-17 0 1,-35-36 0,17 36 15,-17 0 0</inkml:trace>
  <inkml:trace contextRef="#ctx0" brushRef="#br1" timeOffset="182630.45">17180 5045 0,'0'0'0,"36"-36"31,-19 1-15,54 18-1,35-72 1,-71 89 0</inkml:trace>
  <inkml:trace contextRef="#ctx0" brushRef="#br1" timeOffset="182850.45">17568 4727 0,'0'0'0,"-17"0"16,-19 35 15,36-17-31,0 35 16,0 35 0,53-17-1,-35-71-15,53 53 16,-36-53-1</inkml:trace>
  <inkml:trace contextRef="#ctx0" brushRef="#br1" timeOffset="183267.68">17833 4798 0,'0'88'31,"0"-53"-31,18-35 16,-18 18-1,0-36 32,0-17-47,0 17 16,0-52-1,0 52 1,35 18 0,0 0-16,0 0 15,-17 0 1,-18 71 0,35-54 15,-35 72-16,0-72 17</inkml:trace>
  <inkml:trace contextRef="#ctx0" brushRef="#br1" timeOffset="183513.36">18009 4639 0,'18'0'0,"17"0"16,18 0-1,-53 35 1,53 1-16,-53-1 0,18 71 16,-18 35 15,0-124-16,0 36 1,-36-53 0</inkml:trace>
  <inkml:trace contextRef="#ctx0" brushRef="#br1" timeOffset="183731.5">18627 4710 0,'17'0'15,"19"0"1,-1 0-1</inkml:trace>
  <inkml:trace contextRef="#ctx0" brushRef="#br1" timeOffset="183867.45">18697 4851 0,'71'-18'47,"-36"18"-47</inkml:trace>
  <inkml:trace contextRef="#ctx0" brushRef="#br1" timeOffset="185697.44">19315 4427 0,'0'0'0,"35"53"1485,-35 0-1470,35 0-15,-35-18 16,35 18-16,-17-17 16,-18 16 15,0-34-15</inkml:trace>
  <inkml:trace contextRef="#ctx0" brushRef="#br1" timeOffset="186049.59">19403 4674 0,'0'0'16,"0"-35"0,53 0-1,0 17 1,-53-35-16,53 18 15,-36 0 1,-17-18 0,0 17 15,0 72 16,0-1-47,0-17 15,0 35 1,35-18-16,18 18 16,-17 0-1,-1-18 17,0-35-32</inkml:trace>
  <inkml:trace contextRef="#ctx0" brushRef="#br1" timeOffset="186281.68">19932 4357 0,'-35'0'32,"35"17"-17,-18 19 1,18-19-16,0 36 15,0 18 1,35-36 0,18-35-1,0 0-15</inkml:trace>
  <inkml:trace contextRef="#ctx0" brushRef="#br1" timeOffset="186647.73">20179 4445 0,'0'18'15,"0"35"1,0-36 0,0-34 62,0-54-63,0 36-15,0 17 16,35 18-16,-35-35 16,53 35-1,-35 0-15,17 17 16,-35 19-1,35 17 1,-35-18 0</inkml:trace>
  <inkml:trace contextRef="#ctx0" brushRef="#br1" timeOffset="186947">20408 4216 0,'0'0'0,"53"0"47,-53 17-47,53 19 15,-35 17 1,17 17-1,-35-17 1,0-18 0,0 1-1,0-1 17,-35-35-32</inkml:trace>
  <inkml:trace contextRef="#ctx0" brushRef="#br1" timeOffset="187215.28">21149 4198 0,'53'-35'31,"-18"35"-15,18 0-16,-18-36 16,1 36-1,-1 0 1,-35-17-16</inkml:trace>
  <inkml:trace contextRef="#ctx0" brushRef="#br1" timeOffset="187430.47">21237 4022 0,'0'35'46,"35"0"-46,-35-17 0,18 17 16,-18 18 0,35-18-1,1 1 1</inkml:trace>
  <inkml:trace contextRef="#ctx0" brushRef="#br1" timeOffset="188882.4">21907 3881 0,'0'-18'125,"18"18"47,-53 0 156,0 53-312,-1 0-16,1-18 15,35 18-15,0 0 16,0-36-16,0 19 15,18-1 1,35-35 0,17 0-1,36-141 48,-106 88-32,0 88 0,0-17-15,35 52 0,-17-34-1,-18-1-15,35-35 16,-35 18-1,35-18 1</inkml:trace>
  <inkml:trace contextRef="#ctx0" brushRef="#br1" timeOffset="189134.33">22366 3828 0,'-35'-36'16,"17"36"15,18 18-31,-35 17 16,35-17-16,0 70 15,18-17 1,17-36-1,0 0 1,18-35-16,0 0 16</inkml:trace>
  <inkml:trace contextRef="#ctx0" brushRef="#br1" timeOffset="189548.69">22631 3881 0,'0'17'16,"0"18"-16,17-35 15,19 36 1,-36-1 0,0-53 46,0-35-46,0 36-16,0-36 15,17 53 1,-17-35-16,36 35 16,-1 17 15,0 36-16,-35-18 1,18-35 0,-18 18-1,35-18 1</inkml:trace>
  <inkml:trace contextRef="#ctx0" brushRef="#br1" timeOffset="189800.65">22895 3651 0,'0'0'15,"36"0"1,16 0 0,-52 36-1,53-1 1,-17 88-1,-36-52 1,0-18 0,0-18-1,-18-17 1,18 17 0</inkml:trace>
  <inkml:trace contextRef="#ctx0" brushRef="#br1" timeOffset="194855.47">17427 5944 0,'0'0'0,"0"36"31,0 34-15,0 18-16,0 1 15,0 140 16,0-212 1,0-34-1,0-18-15,0-1-16,-35-17 15,35-17-15,0-54 16,0 1-1,0 70 1,0 18 0,35 35 31,-35 17-32,35 36 1,71 124-1,-35-72 1,-18-52 0,-53-17-1,0-19 1,0-34 46,-18 17-62</inkml:trace>
  <inkml:trace contextRef="#ctx0" brushRef="#br1" timeOffset="195064.44">17445 6244 0,'35'0'47,"18"0"-31,-18 0 0</inkml:trace>
  <inkml:trace contextRef="#ctx0" brushRef="#br1" timeOffset="195925.54">18009 6138 0,'18'0'109,"17"0"-109,18-17 16,-18 17-1,371-89 16,-300 89-15,-71-35-16,-17 35 16</inkml:trace>
  <inkml:trace contextRef="#ctx0" brushRef="#br1" timeOffset="202853.38">17939 6262 0,'0'-18'140,"17"18"-77,19 0-1,17 0-46,17 0-1,-52 0-15,88 18 16,-18 52 0,-35-34-1,53 34 1,-18-17 0,-71-53-1,-17 18 141</inkml:trace>
  <inkml:trace contextRef="#ctx0" brushRef="#br1" timeOffset="203737.54">18009 6385 0,'0'-17'16,"36"17"62,-36 53-62,88 17-1,247 336 32,-159-195-16,-123-140-15,-18-71 0,-35-35 93,-17-18-109</inkml:trace>
  <inkml:trace contextRef="#ctx0" brushRef="#br1" timeOffset="205283.7">18962 5786 0,'0'-36'15,"35"72"64,-35-19-64,0 18-15,0 1 16,0-19-16,35 36 15,-35-17 1,0-54 62,0-17-62,-17-89 31,-19 71-16,36 18-15,0 17-1,18-17 1,35 35-1,0 0 1,17 0 15,-70 18-15,0 17 0,0 18-1,0-35-15,-35-18 16,0 35-1,53-35 95,34 0-95,-16 35 1,-1 0 0,-35 1-1,0-1 1,0 0 0,-35-17-1,-18-18 1,0 0-1,18 0 1,70 0 31</inkml:trace>
  <inkml:trace contextRef="#ctx0" brushRef="#br1" timeOffset="206701.09">19279 6403 0,'36'0'15,"-36"-35"564,-18 35-564,-35 0 1,35 35-1,-17 0-15,0 0 16,35-17-16,0 17 16,88 54 15,71-89 16,-124 0 15,-35-18-30</inkml:trace>
  <inkml:trace contextRef="#ctx0" brushRef="#br1" timeOffset="207536.06">19244 7038 0,'0'-18'31,"0"54"31,0 16-46,18 178 31,-1-230 15,-17-18-62,0 0 16</inkml:trace>
  <inkml:trace contextRef="#ctx0" brushRef="#br1" timeOffset="207920.17">19297 7038 0,'18'0'78,"34"0"-63,-16 0-15,-36 18 16,53 17-16,-53-18 16,35 19-16,-35 52 15,0-53 1,0 18 0,-18-18-1,1-17 1,-36-18-1,-18 0 17,36 0-32,-18 0 15,0 0 1</inkml:trace>
  <inkml:trace contextRef="#ctx0" brushRef="#br1" timeOffset="211057.74">19650 5715 0,'53'0'109,"-36"0"-109,19 0 16,16 0 0,-16 0 15</inkml:trace>
  <inkml:trace contextRef="#ctx0" brushRef="#br1" timeOffset="211636.84">19897 6491 0,'0'-18'31,"35"18"-15,0 0 0,53-35 15,-52 35 16,-19 0 0</inkml:trace>
  <inkml:trace contextRef="#ctx0" brushRef="#br1" timeOffset="212088.57">20091 6967 0,'35'0'47,"-17"0"-47,17 0 15,0-17-15,-17 17 16,17-36 31</inkml:trace>
  <inkml:trace contextRef="#ctx0" brushRef="#br1" timeOffset="-213780.09">20549 5327 0,'0'-18'109,"0"-17"125,18 35-202,-18-35-32,53 35 15,-36 0 1,19 17 31,-36 54-16,-53 17 16,35-88-16,53 0 32,1 0-48,-36 18 1,17-18-16,-17 53 16,36-18-16,-36 18 15,0-35 16,-18 17-15,0-35 0,-35 0-1,18 0 1,18-18 0,-19 18-1</inkml:trace>
  <inkml:trace contextRef="#ctx0" brushRef="#br1" timeOffset="-212421.2">20708 6121 0,'0'53'94,"0"-36"-94,0 19 15,0-1-15,71-18 31,-18 19 1,-53-54-32,17 18 31,-17-35-31,0-71 16,0 53 15,35 18-16,-35 88 48,0 0-63,0 0 16,0 35-1,36-18 1,-1-34-1,-35-19 1,18-17 78</inkml:trace>
  <inkml:trace contextRef="#ctx0" brushRef="#br1" timeOffset="-211724.05">21043 6862 0,'-35'0'15,"35"17"32,0 36-31,18-53-16,70 159 47,-88-124-16,-18-35 16,-17 0-32,0-35 1,35 0 0,0 17-16,0-17 15</inkml:trace>
  <inkml:trace contextRef="#ctx0" brushRef="#br1" timeOffset="-211522.9">21043 6826 0,'141'-35'31,"-88"0"-31,-18 35 16,1 0 0,-19 0-1</inkml:trace>
  <inkml:trace contextRef="#ctx0" brushRef="#br1" timeOffset="-210044.81">21378 5168 0,'36'35'47,"-1"-35"-47,18 0 31,35 0 1,-53 0-32</inkml:trace>
  <inkml:trace contextRef="#ctx0" brushRef="#br1" timeOffset="-209788.12">21502 5080 0,'0'35'31,"0"1"-31,17 16 16,-17 1-16,0-17 15,36 17-15,-36-18 16,17 0 0,19 0-1,-36 18 1</inkml:trace>
  <inkml:trace contextRef="#ctx0" brushRef="#br1" timeOffset="-209223.27">21519 6227 0,'36'0'15,"34"-18"1,-34 18-16,-19 0 15,18 0-15,-35-18 16,36 18-16</inkml:trace>
  <inkml:trace contextRef="#ctx0" brushRef="#br1" timeOffset="-209023.75">21608 6032 0,'0'89'47,"0"-36"-31,35-18-16,-35 35 31</inkml:trace>
  <inkml:trace contextRef="#ctx0" brushRef="#br1" timeOffset="-208556.13">21802 6738 0,'0'0'0,"53"0"16,-36 0-16,18 0 15,36-18 17</inkml:trace>
  <inkml:trace contextRef="#ctx0" brushRef="#br1" timeOffset="-208357.44">21943 6615 0,'0'0'16,"0"176"30,0-105-14</inkml:trace>
  <inkml:trace contextRef="#ctx0" brushRef="#br1" timeOffset="-207081.74">22154 4957 0,'0'70'156,"0"-17"-140,18 0-16,-18-18 15,35 18-15,-35-18 16,18-35-16,-18 36 16,35-1-1</inkml:trace>
  <inkml:trace contextRef="#ctx0" brushRef="#br1" timeOffset="-206505.99">22437 5803 0,'0'-17'32,"0"52"14,0 35-30,0-17-16,0-17 16,0-1-16,17 0 15,-17 18 17,36-53-1,-36 18-16</inkml:trace>
  <inkml:trace contextRef="#ctx0" brushRef="#br1" timeOffset="-206009.55">22666 6615 0,'0'35'47,"0"0"-31,0 18-1,0 0 1,35-18 0</inkml:trace>
  <inkml:trace contextRef="#ctx0" brushRef="#br1" timeOffset="-204744.48">22913 4957 0,'35'0'47,"18"0"-31,-18 0-1,1 0 1,-19 0-1</inkml:trace>
  <inkml:trace contextRef="#ctx0" brushRef="#br1" timeOffset="-204584.95">22966 5080 0,'0'0'15,"53"0"17,0 0-17,-36 0 1,-17-18-16</inkml:trace>
  <inkml:trace contextRef="#ctx0" brushRef="#br1" timeOffset="-204004.91">23424 4798 0,'0'0'0,"0"35"47,0-17-47,0 35 16,18-53-16,-18 35 15,35-35 1,36 0-1,-36 0-15,0-18 16,-35-17 0,0 17-1,0-17 17,0 53 14,0-1-30,0 36 0,0-17-16,0 16 15,0 1 1,0-17 0,18-36-1,-18 17 16,0 19-15</inkml:trace>
  <inkml:trace contextRef="#ctx0" brushRef="#br1" timeOffset="-203572.68">23089 5680 0,'36'0'31,"-19"0"-31,18 0 16,18 0-1</inkml:trace>
  <inkml:trace contextRef="#ctx0" brushRef="#br1" timeOffset="-203405.74">23160 5838 0,'53'0'47,"-18"0"-47,-17 0 15,52 0 1,-52 0-16</inkml:trace>
  <inkml:trace contextRef="#ctx0" brushRef="#br1" timeOffset="-203087.93">23707 5680 0,'-36'0'15,"36"17"1,0 19 0,0 17-1,36-18 1,-1 0-16,-17 0 16,34-17-1,-52 35 1,0-35-1,-35-18 1,0 0 0,-18 0-1,18 0 1</inkml:trace>
  <inkml:trace contextRef="#ctx0" brushRef="#br1" timeOffset="-202905.63">23707 5609 0,'0'0'15,"53"-35"1,-18 35-16,18 0 31,-36 0-15,19 0-16</inkml:trace>
  <inkml:trace contextRef="#ctx0" brushRef="#br1" timeOffset="-202204.29">23160 6756 0,'17'0'31,"-17"-18"-31,71 18 16,35 0 15</inkml:trace>
  <inkml:trace contextRef="#ctx0" brushRef="#br1" timeOffset="-202053.92">23213 6809 0,'17'0'47,"36"0"-47,-35 0 16,17 0-16,-17 0 15</inkml:trace>
  <inkml:trace contextRef="#ctx0" brushRef="#br1" timeOffset="-201654.9">23795 6579 0,'-35'0'31,"35"36"-31,0 16 16,-36 54 0,36-17-1,0-37 1,88-16 0,-35-36-1,-17 0-15,17 0 16,-36 0 15,-17-36-15,-17 1 15,-1 35-15,-17 0-1,-36 0 1,36 0-16</inkml:trace>
  <inkml:trace contextRef="#ctx0" brushRef="#br1" timeOffset="-187807.91">24059 4904 0,'0'0'0,"0"17"172,0 1-172,18-18 15,-18 35-15,0-17 32,0 17-1,18 0 0,17-35 79,0-17-95,-17 17 1,17-53-16,0 53 15,1-53-15,-1 18 16,88-18 0,-105 17-1,35 1 1,0 0 0,18 35-1,-1-18 16,-35 18-15,-88 0 187</inkml:trace>
  <inkml:trace contextRef="#ctx0" brushRef="#br1" timeOffset="-73558.36">17956 8837 0,'0'35'78,"18"1"-63,-18 17-15,35 88 47,-35-177 0,-17-140-16,-19 53-15,36 52-16,0 18 31,0 35-31,36 18 32,-1 36-17,71 122 1,-36-87-1,-17 0 1,-17-54 0,-36 18-1,0-17 1</inkml:trace>
  <inkml:trace contextRef="#ctx0" brushRef="#br1" timeOffset="-73319.02">18027 8943 0,'317'-106'78</inkml:trace>
  <inkml:trace contextRef="#ctx0" brushRef="#br1" timeOffset="-73171.12">18538 8767 0,'-299'211'0,"87"-246"15,723-141-15,-493 158 16,0 18-16,17 0 16,0-35-16,-17 35 15,35 0-15,-53-36 16,35 1 0,-35 0-1</inkml:trace>
  <inkml:trace contextRef="#ctx0" brushRef="#br1" timeOffset="-72964.57">18732 8572 0,'-35'0'31,"70"0"-31,-52 0 47,70 36-31,-36-36-16,19 88 15,-1-70 1,-35 17-1,-35-17 1,17 17 0</inkml:trace>
  <inkml:trace contextRef="#ctx0" brushRef="#br1" timeOffset="-72252.74">19068 8467 0,'0'0'0,"0"53"47,17-18-31,-17 18-16,71 0 31,-71-18-15,0-17-1,0-36 16,0-35-15,-18 0 0,-17-53-1,-18 53 1,53 18 0,18-18-1,35 53 1,17 35 15,-70 1-31,0 17 16,0-36-1,0 19 1,0-1 0,35-35 15,18 0-16,-17 0 1,16 35 0,-16 18-1,-36-18 1,0-17 0,-36 17-1,1-35 1,-18 36-1,18-36 1</inkml:trace>
  <inkml:trace contextRef="#ctx0" brushRef="#br1" timeOffset="-71683.42">19738 8414 0,'18'0'47,"17"0"-32,-18 0-15,19 0 16,-19 0-16,54-18 31,-53 18-15,-18-35 0,0 17 15,-18 18-16,-17-35 1,35 53 47,53-18-48,-53 17-15,52 36 16,-16-35-1,-36 17 17,0 0-17,-36-35 1,-16 0 0</inkml:trace>
  <inkml:trace contextRef="#ctx0" brushRef="#br1" timeOffset="-71158.97">20426 8202 0,'0'-35'46,"-18"35"-14,-17 35-17,35 0 1,-53 1-16,53 17 16,0 35 15,35-35-31,36-18 15,-18-35 1,0 0 0,-18 0 15,-17 0-15</inkml:trace>
  <inkml:trace contextRef="#ctx0" brushRef="#br1" timeOffset="-68846.92">20461 8520 0,'-18'0'125,"-17"0"-109,18 35 15,-19 0-31,1 53 31,35-35-15,35-17-1,-17-36-15,52 35 16,-17-35 15,0 0-15,0-18 0,-18 18-1,-35-35 1,18 35-1</inkml:trace>
  <inkml:trace contextRef="#ctx0" brushRef="#br1" timeOffset="-66041.48">21361 8378 0,'17'0'47,"-17"-17"-31,53 17-16,-17 0 16,-19-18-16,71 18 31,-35 0 16,-53-35 31</inkml:trace>
  <inkml:trace contextRef="#ctx0" brushRef="#br1" timeOffset="-63101.78">22225 7849 0,'0'-17'109,"71"17"-93,-36-18-1,0 18-15,0 0 16,1 18 0,-36 17-1,0 18-15,-71 141 32,-35-88-1,142-106 31,-19 0-46,18-18 0,1 18-16,17-18 15,-18 18 1,-17 0 15,-18-35-31,88 35 16,-35 0-1</inkml:trace>
  <inkml:trace contextRef="#ctx0" brushRef="#br1" timeOffset="-62831.7">22842 7885 0,'18'0'31,"0"0"-31,52-18 15,-17 18 1,0-18 0,-35 18-1,-18-35 1</inkml:trace>
  <inkml:trace contextRef="#ctx0" brushRef="#br1" timeOffset="-62568.25">22913 7761 0,'0'0'0,"0"35"32,0-17-17,18 53 1,17-19-1,-18 1 1,19-35 0,-36 17 15,17-35-15</inkml:trace>
  <inkml:trace contextRef="#ctx0" brushRef="#br1" timeOffset="-60701.16">23601 7549 0,'-35'0'31,"17"0"-15,18 53-1,18 265 32,140-265 16,-140-53-63,17 0 0</inkml:trace>
  <inkml:trace contextRef="#ctx0" brushRef="#br1" timeOffset="-60482.8">23812 7673 0,'0'0'16,"0"18"15,0 17-15,0 18-16,18 0 15,17 17 16,-17-35-15,17-35 0,1 0-16</inkml:trace>
  <inkml:trace contextRef="#ctx0" brushRef="#br1" timeOffset="-60300.38">24024 7779 0,'18'-18'31,"17"18"-31,-17 0 16,17 0-16,0 0 16,1-35-1</inkml:trace>
  <inkml:trace contextRef="#ctx0" brushRef="#br1" timeOffset="-60099.39">24130 7638 0,'0'35'31,"0"-17"-31,0 17 16,0-18-16,0 19 15,35 17 1,1-18 0,-1-35-1</inkml:trace>
  <inkml:trace contextRef="#ctx0" brushRef="#br1" timeOffset="-59631.24">24306 7673 0,'0'-35'31,"18"35"-31,0 0 15,17 0-15,0 0 16,-35 17 0,18 36-1,-18-35-15,0 35 16,0-18 31,35-35-16,0 18-15,-17 17-1,-18 18 1,35-36 0,-70 19-1,-18-36 1,18 0-1</inkml:trace>
  <inkml:trace contextRef="#ctx0" brushRef="#br1" timeOffset="-59282.89">24518 7549 0,'35'0'32,"18"0"-32,-35 53 15,52 18 1,-17-18-1,-53-18-15,36 18 16,-36-18 0,0 1-1,-36-1 1,1 0 0,17-35 15</inkml:trace>
  <inkml:trace contextRef="#ctx0" brushRef="#br1" timeOffset="-59059.48">25153 7638 0,'35'0'31,"18"0"-15,-35 0 0,17 0-1</inkml:trace>
  <inkml:trace contextRef="#ctx0" brushRef="#br1" timeOffset="-58909.73">25206 7761 0,'18'0'16,"35"0"-1,-36 0-15,36 0 16</inkml:trace>
  <inkml:trace contextRef="#ctx0" brushRef="#br1" timeOffset="-56666.89">25876 7320 0,'0'0'0,"-53"18"94,18 35-79,0 17-15,35 1 16,-36-1-16,36-34 0,0 17 15,142 35 32,-19-88-31,-123-53 46,-88 18-30,0 35-1,70 17-15,-17 1-1</inkml:trace>
  <inkml:trace contextRef="#ctx0" brushRef="#br1" timeOffset="-52531.51">17127 9895 0,'36'71'94,"-36"-18"-79,53 0-15,-53-18 16,35 18-16,-35-18 16,0-17-1,17-18 17,-34-71-1,17 36-16,0-35 1,-35-36 0,35 53-1,0 35 1,35 53 15,0-17-15,36 70-1,-18-35 1,-18 0 0,-35-18-1,35-35 17,-35 18-32</inkml:trace>
  <inkml:trace contextRef="#ctx0" brushRef="#br1" timeOffset="-52247.3">17357 10107 0,'17'0'78,"1"0"-62,17 0-16,0-18 15,18 18 1,-17 0-16</inkml:trace>
  <inkml:trace contextRef="#ctx0" brushRef="#br1" timeOffset="-51539.51">17903 9966 0,'18'0'47,"0"0"-32,70-18-15,-35 18 16,17 0-1,1-35 1,-53 35 0,-18-35 31,0 17-16,0-17 0,-36 35-15,19 0 15,17 35 31,35-17-46,0 17 0,-35 0-1,0-17 1,-17 35 0,-19-53-16,1 35 15,0-35 1</inkml:trace>
  <inkml:trace contextRef="#ctx0" brushRef="#br1" timeOffset="-51148.16">18521 9737 0,'35'35'62,"-35"-17"-46,35 34-16,1 54 31,-1-53 0</inkml:trace>
  <inkml:trace contextRef="#ctx0" brushRef="#br1" timeOffset="-50806.31">18609 9931 0,'35'-71'31,"18"53"-16,0-17 1,-53 0 0,0 17 15,35 54 31,-35-19-62,0 18 16,18 1-16,17 17 16,-35-36-1,36-17 1</inkml:trace>
  <inkml:trace contextRef="#ctx0" brushRef="#br1" timeOffset="-49597.38">21661 9296 0,'35'0'94,"0"0"-94,18 0 16,35 0-1</inkml:trace>
  <inkml:trace contextRef="#ctx0" brushRef="#br1" timeOffset="-45210.74">22419 9084 0,'35'-18'3719,"-17"18"-3719,17 0 16,18 0-1,-35 0 1,-18 36 31,35-36 78,-17 0-110,17 35 1,-35-17 0,35-18-16,-35 35 15,0-18-15,-17 19 32,-19-36-17,19 0 1,-36 0-1,35 0 1,-17-18 15,35 0-15,17 18-16</inkml:trace>
  <inkml:trace contextRef="#ctx0" brushRef="#br1" timeOffset="-44790.55">23054 9013 0,'71'0'16,"-36"0"-16,18 0 15,-18-35-15,-17 35 16,17 0-16,-17 0 16</inkml:trace>
  <inkml:trace contextRef="#ctx0" brushRef="#br1" timeOffset="-44528.68">23142 8872 0,'0'89'47,"18"-54"-47,-18 18 32,17-18-17,-17 18 1</inkml:trace>
  <inkml:trace contextRef="#ctx0" brushRef="#br1" timeOffset="-43511.72">22648 9260 0,'36'0'93,"-19"0"-93,19 0 16,-1 0-16,-18 0 16,89 71 15,-106 35 0,-17-53 0,-19-53-31,19 0 32,-19 0-17,-16 0-15,34 0 16,18-18-1</inkml:trace>
  <inkml:trace contextRef="#ctx0" brushRef="#br1" timeOffset="-42863">24077 8731 0,'-35'0'16,"0"0"0,-18 141 15,53-70-31,35 88 31,106-106 0,-35-53 1</inkml:trace>
  <inkml:trace contextRef="#ctx0" brushRef="#br1" timeOffset="-29188.14">24589 8925 0,'35'-17'16,"-35"-19"47,0 19-1,-18 17-62,1 0 31,17-36-15,-36 36 0,19 18-1,-36 35 1,-35 53-1,88-71 1,17 0 0,36-35-1,-35 0-15,17 0 16,18-17 0,-35-1-1,17-35 1,-35 18-1,0 0 17,0 52 15,0 19-32,35 16-15,-35-34 16,53 70-1,0-35 1,-35-53-16,-18 35 31</inkml:trace>
  <inkml:trace contextRef="#ctx0" brushRef="#br1" timeOffset="-28891.92">24818 8802 0,'53'0'46,"-18"35"-46,-35-17 16,53 17-16,-18 71 16,-35-53-1,0 0 1,0 0 0,-17-53-1,-19 17-15,19-17 31</inkml:trace>
  <inkml:trace contextRef="#ctx0" brushRef="#br1" timeOffset="-28686.12">25435 8802 0,'36'0'16,"-1"0"0,18-35-1</inkml:trace>
  <inkml:trace contextRef="#ctx0" brushRef="#br1" timeOffset="-28519.46">25559 8872 0,'70'0'47,"-52"0"-32,17 0-15</inkml:trace>
  <inkml:trace contextRef="#ctx0" brushRef="#br1" timeOffset="-27485.42">26123 8484 0,'18'0'219,"-71"0"328</inkml:trace>
  <inkml:trace contextRef="#ctx0" brushRef="#br1" timeOffset="-25236.18">26158 8537 0,'0'35'94,"18"1"-94,-18 17 0,35 35 31,36 18 0,-71-53-31,0-71 110</inkml:trace>
  <inkml:trace contextRef="#ctx0" brushRef="#br1" timeOffset="-24103.16">26458 8520 0,'36'-36'203,"-1"36"-203,0 0 16,0 0-1,18 18 17,-53 52-17,0 19 1,-17-54-16,-1 0 16,18-17 15,71-36 78,-36 18-93,0 0-16,-17-17 0,17 17 15,0 0 1,-17 0 0</inkml:trace>
  <inkml:trace contextRef="#ctx0" brushRef="#br1" timeOffset="-21912.46">18133 11007 0,'0'0'0,"17"0"62,-17 35-62,0-17 16,36 52-1,-1 18 17,-17-17-1,-18-89 16,-18-17-16,18 0-31,0-1 0,-18-34 31,18 17-31,0 18 16,0-1-1,0 1 1,0 17 0,0 36 15,36 0-15,34 88-1,-17-54 1,-18-16-1,1 17 1,-36-36 0</inkml:trace>
  <inkml:trace contextRef="#ctx0" brushRef="#br1" timeOffset="-21688.09">18256 11165 0,'0'0'0,"0"-17"47,53 17-31,-18 0-16,-17-18 16,17 18-16,1 0 15</inkml:trace>
  <inkml:trace contextRef="#ctx0" brushRef="#br1" timeOffset="-21107.11">18750 10936 0,'18'0'31,"17"0"-15,0-35-16,1 35 16,17-35-16,-36 35 31,18 0-16,-35-36 1,0 19 0,0-19-1,-17 36 1,-1 0 0,18-17-1,-35 17 1,53 0 46,-1 0-46,-17 35-16,53-35 16,-18 53-1,36-35 1,-71 34-1,-18 1 1,-35-35 0,0-18-1</inkml:trace>
  <inkml:trace contextRef="#ctx0" brushRef="#br1" timeOffset="-20240.84">19438 10601 0,'-18'-35'31,"-17"52"-15,-53 142 15,106-71 0,140-52 1,-87-36-1,-71-89-15,0 54 15,0 70 31,0 1-62,0-1 0,53 0 16,-18 18 0,0 0-1,-35-35 1</inkml:trace>
  <inkml:trace contextRef="#ctx0" brushRef="#br1" timeOffset="-12368.62">1711 3087 0,'0'35'32,"0"-17"-17,0 35-15,35 0 16,-35-1-16,36 19 16,-36 0-16,35-19 31,-35-16 0,0-72 0,-124-563 16,124 528-16,36 71 1,-1 71-32,18-1 15,35-17 17,0 18-17,-70-36-15,17 0 16,-35-17-1</inkml:trace>
  <inkml:trace contextRef="#ctx0" brushRef="#br1" timeOffset="-12186.2">1817 3210 0,'0'0'16,"17"-35"15,54-53-15,-36 70 0,71-52-1</inkml:trace>
  <inkml:trace contextRef="#ctx0" brushRef="#br1" timeOffset="-12021.43">2293 2928 0,'35'0'31,"-35"-18"-31,36 18 0,34-35 16,-52 17-1</inkml:trace>
  <inkml:trace contextRef="#ctx0" brushRef="#br1" timeOffset="-11787.76">2399 2822 0,'0'0'16,"35"0"30,-17 0-46,17 35 16,18 18 0,-53-17-1,0-19 1,-18 19 0,18-19-1,-17-17 1</inkml:trace>
  <inkml:trace contextRef="#ctx0" brushRef="#br1" timeOffset="-11459.64">3052 2505 0,'-71'0'15,"71"17"1,0 36-16,18-35 31,17-18-31,18 35 16,35 0 0,-70 1-1,-18 17 1,0-36-1,-18-17 1,-17 36 0,35-72 15</inkml:trace>
  <inkml:trace contextRef="#ctx0" brushRef="#br1" timeOffset="-11204.08">3263 2575 0,'0'36'16,"35"16"-16,36-52 15,-53 0 1,17 0 0,18 0-16,-53-17 15,0-1 1,-18-17-1,-35 35 1,-35 0 15</inkml:trace>
  <inkml:trace contextRef="#ctx0" brushRef="#br1" timeOffset="-10787.16">3440 2522 0,'35'36'0,"35"-1"15,-17-35 1,0 0 0,-53-18-1,0-17 1,0 0-1,0-1 1,36 36 15,16 0-15,-16 18 0,-1 0-1,-53-18 32,18-53-16,0 18-31,0-36 16,36-17 0,34 52-1,-52 1-15</inkml:trace>
  <inkml:trace contextRef="#ctx0" brushRef="#br1" timeOffset="-10453.57">3951 2205 0,'-18'88'32,"36"0"-17,-18-264-15,71 405 16,-54-229 0,54 0-1,-18 0 1,-18-35-1,0-36 1,-35 18 0,-17 18-1,-19 35 1,-17 35 0,53 1-16,0 34 31,36-34-16,34-36 1,36 0 15,0-18-31,-18 18 16</inkml:trace>
  <inkml:trace contextRef="#ctx0" brushRef="#br1" timeOffset="-9531.07">2699 3916 0,'0'-18'16,"0"36"31,-36 35-47,36 70 15,36 54 17,-1-124-17,71-53 1,-53-36 0,-18-17-1,-35 0 1,0 0-1,53 89 32,0 34-31,-18-34-16,-17 17 16,17-53-1,0 0 1</inkml:trace>
  <inkml:trace contextRef="#ctx0" brushRef="#br1" timeOffset="-9115.17">3193 4039 0,'0'0'0,"35"-17"31,0 17-31,-17-53 16,17 53-16,0-53 16,-17 53-16,-18-18 15,0-17 17,35 35 30,18 0-46,-18 0-16,1 0 15,-1 18 1,-35-1 0,0 18-1,-18 1 1,-17-19-1,17-17 1,18-17 0</inkml:trace>
  <inkml:trace contextRef="#ctx0" brushRef="#br1" timeOffset="-8314.5">3739 3440 0,'-35'35'15,"35"0"-15,0 18 16,0 0 0,0 18-1,18-19 1,17-52-1,18 0 1,-35-52 0,-18-1-1,0-53 1,0 88 0,0-17-1,0 52 32,17 19-31,54 34-1,17 89 1,-35-88 0,-18-1-1,-35-35 1,0-17-1,-53-18 1,18-18 0,0-52-1,35-36 1,0-35 0,0 17-1,17 54 1,19 70 15,-36 70-31,35 1 31,-17-36-15,34 1-16,1-36 16,-17-36-1,17-17 1,-53 18-1,-18-18 1,-35 18 0,0 35-1,35 0 1,-17 18 0</inkml:trace>
  <inkml:trace contextRef="#ctx0" brushRef="#br1" timeOffset="-7752.89">4357 3298 0,'-35'0'16,"35"18"-16,0 17 16,-36-17-1,36 35 1,18-18-1,17-35 1,18-88 0,-53 70-1,35 18 32,18 0-31,0 0-16,18 0 15,-54 0-15,19 0 16,17-53 15,-53-35-15,0-18 0,-71-88-1,36 177 1,-1 17-1,1 0 1,35 123 0,71-17-1,-18-53 1,35 0 0,-35-53-1,0 0 1,-18 0-1,0 0 1</inkml:trace>
  <inkml:trace contextRef="#ctx0" brushRef="#br1" timeOffset="3301.6">22613 10142 0,'18'0'31,"-1"0"204,-17-35 4593,0 17-4797,36 71 79,-36-17-110,35 17 15,-35-1-15,0-16 16,35 70 15,-17-71 0,70-88-15</inkml:trace>
  <inkml:trace contextRef="#ctx0" brushRef="#br1" timeOffset="3468.02">23001 10178 0,'35'-36'31,"-17"36"-31,17 0 0,1-35 16,-19 35-16,36 0 15</inkml:trace>
  <inkml:trace contextRef="#ctx0" brushRef="#br1" timeOffset="3667.43">23142 10054 0,'35'0'0,"-70"0"16,35-35-16,-35 35 16,35 18-1,0 17-15,0 0 16,0 53-1,18-52 1,-1-1 0,18 0-1</inkml:trace>
  <inkml:trace contextRef="#ctx0" brushRef="#br1" timeOffset="4119.71">23424 10054 0,'0'-35'16,"18"35"-16,0 0 15,17 0 1,-35 35 15,0 0-31,0-17 16,-18-18-16,18 35 15,36-35 17,17 0-17,-18 36 1,0-36-1,0 17 1,-35 19 0,0-19-1,-17 18 1,-54 1 0,36-36-1,35 17 1,0-34-1,0-19 1</inkml:trace>
  <inkml:trace contextRef="#ctx0" brushRef="#br1" timeOffset="4300.22">23865 10019 0,'18'-18'16,"35"18"-16,-35 0 16,52 0-1,-52 0 1,-18-35 0</inkml:trace>
  <inkml:trace contextRef="#ctx0" brushRef="#br1" timeOffset="4483.88">23954 9913 0,'0'53'31,"0"-18"-31,0 18 16,17 0-1,19-18 1,-19-35-1</inkml:trace>
  <inkml:trace contextRef="#ctx0" brushRef="#br1" timeOffset="4833.53">24447 9807 0,'0'0'0,"-35"0"15,35 18 1,0 17 0,18-35-16,-18 18 15,35-18-15,0 35 0,54 18 31,-72-35-15,19 17 0,-72 0 15,-34-35-15,17 0-1,53-17 1</inkml:trace>
  <inkml:trace contextRef="#ctx0" brushRef="#br1" timeOffset="5000.6">24465 9754 0,'0'0'0,"0"-35"15,53 35-15,-53-18 0,88 18 31,-17-35-15,-36 35-16</inkml:trace>
  <inkml:trace contextRef="#ctx0" brushRef="#br1" timeOffset="5183.5">24836 9737 0,'52'0'16,"-16"-18"-1,-1 18-15,-17 0 0,17-35 16,-17 35 0</inkml:trace>
  <inkml:trace contextRef="#ctx0" brushRef="#br1" timeOffset="5400.47">24959 9596 0,'0'0'0,"0"17"16,0 18 0,0 18-1,0 0 1,0 0-1,0-18 1,35-35-16</inkml:trace>
  <inkml:trace contextRef="#ctx0" brushRef="#br1" timeOffset="5767.64">25188 9525 0,'53'-35'31,"-53"70"-16,0 0-15,0 36 16,0-1 0,0-34-1,0-1 1,53-35 31,-18 0-32,18 0 1,0 0 0,0-53-16</inkml:trace>
  <inkml:trace contextRef="#ctx0" brushRef="#br1" timeOffset="5990.41">25806 9543 0,'35'0'47,"0"0"-32,1 0 1</inkml:trace>
  <inkml:trace contextRef="#ctx0" brushRef="#br1" timeOffset="6149.99">25859 9684 0,'35'-124'15,"-70"248"-15,88-124 47,-18 0-31</inkml:trace>
  <inkml:trace contextRef="#ctx0" brushRef="#br1" timeOffset="8150.1">26476 9454 0,'0'53'78,"0"-35"-78,35 35 16,-35 0-1,18-53-15,-18 70 31</inkml:trace>
  <inkml:trace contextRef="#ctx0" brushRef="#br1" timeOffset="8350.72">26741 9402 0,'0'17'31,"0"1"-15,0 17-16,35 0 16,-35-17-16,53 35 15,-53-18 1</inkml:trace>
  <inkml:trace contextRef="#ctx0" brushRef="#br1" timeOffset="9234.43">27058 9349 0,'-35'-18'32,"35"-35"-32,0 35 15,-36-17-15,1 0 16,-35 0 0,17-1-1,-35 1 1,17 35-1,18 0 1,0 0 0,0 18-1,-70 52 1,70 18 0,18-17 15,-1 17-16,1-17 1,35 17 0,0-18-1,0-17 1,35 18 0,36-18-1,17 0 1,0-53-1,18 0 1,-18 0 0,53 0-1,-52 0 1,16-18 0,-34-70 15,0 0-16,-36 52 1,-35-52 0,0 35-1,0-17 1,-18-1 0,-17 36-1,17 0 1,-17-1-1,17-17 1,-17 53 0,0 0-1,35-35 1,-18 35 15,-35 18 0,-35 17-31</inkml:trace>
  <inkml:trace contextRef="#ctx0" brushRef="#br1" timeOffset="15392.61">23283 5503 0,'0'0'0,"18"0"47,35 0-32,88-17 1,864-177 31,-793 158-16,-177 36 0,-70 0-15,-18 0 0,0 0 15,-35 0-16,-106 36 1,71-36 0,17 35-1,53 0 1,18-35 0,70 0 62,18 0-63,0-35-15,0 35 16,35-53 0,88 18-1,-70 35-15,53-36 16,-36 1-1,-105 35 1,-18-35 93</inkml:trace>
  <inkml:trace contextRef="#ctx0" brushRef="#br1" timeOffset="17915.3">27093 10354 0,'18'0'62,"-18"-18"-46,176-123 31,-105 106-47,264-194 31,-176 158 0,-177 71 32,-17 18-48,0 17 1,-54 18 0,1 0-1,0-18 1,0 18-1,53 0 1,-18 0 0,0 0-1,35-18 1,-17-17 0,52-18 46,1 0-46,17-53-16,1 53 15,17-71-15,35 1 16,18-1 15,35 1-15,-71 34-16,54 1 15,-54-18 1,-52 35 0,-18-17-1</inkml:trace>
  <inkml:trace contextRef="#ctx0" brushRef="#br1" timeOffset="20041.95">19438 12083 0,'0'-36'31,"0"54"0,0 35-15,0 35-1,18-35-15,140 35 63,-87-88-32,-36-35-15,-35 0-1,36-36 1,-36 18 0,0 36-1,0 52 63,0-18-62,0 19-16,17-1 16,-17-17-16,35 52 31,1-35-31,-36-17 16,35-18-1,-35-53 79</inkml:trace>
  <inkml:trace contextRef="#ctx0" brushRef="#br1" timeOffset="20535.92">20232 11924 0,'0'35'47,"-35"18"-31,-18 0-16,-18 0 15,-17 0-15,17-18 16,36 0 0,53-35 15,52-17-16,1 17 1,17 17 0,0 19 15,18-1-15,-53 18-16,-35-53 15,17 0 1</inkml:trace>
  <inkml:trace contextRef="#ctx0" brushRef="#br1" timeOffset="20955.37">20637 11942 0,'0'35'62,"0"18"-46,0 17-16,18-34 15,-18 16-15,35 19 16,-17-71-16,17 53 31,-35-18-15,36-52 31</inkml:trace>
  <inkml:trace contextRef="#ctx0" brushRef="#br1" timeOffset="21257.27">20902 11889 0,'0'53'47,"0"17"-47,0-17 16,35 18-16,1 34 31,-36-52-15,17-17-16,-17-19 15</inkml:trace>
  <inkml:trace contextRef="#ctx0" brushRef="#br1" timeOffset="21908.72">19297 12894 0,'18'0'31,"34"0"-15,654-88 46,758-89-15,-1288 142 0,-176 0 47,-17 35-79,-18 0 1</inkml:trace>
  <inkml:trace contextRef="#ctx0" brushRef="#br1" timeOffset="44460.83">18450 13758 0,'18'36'94,"-18"-1"-94,88 124 31,-88-142-31,35 54 16,-35-54 0,36-17-1</inkml:trace>
  <inkml:trace contextRef="#ctx0" brushRef="#br1" timeOffset="44810.89">18574 14005 0,'0'-17'31,"17"17"-31,36-53 16,-17 53-1,52-106 1,-88 53 0,0 0-1,0 18 1,0 88 31,0-18-47,0 18 15,35 53 1,53-18 0,-88-70-1,36-18 1,-1 0 0</inkml:trace>
  <inkml:trace contextRef="#ctx0" brushRef="#br1" timeOffset="45029.03">19156 13652 0,'0'0'0,"-18"0"16,-17 89-1,35-54 1,18 18-1,34-18-15,1 0 16,0-35 0,-17 0-1</inkml:trace>
  <inkml:trace contextRef="#ctx0" brushRef="#br1" timeOffset="45377.75">19420 13723 0,'0'0'16,"0"53"15,0-18-15,18-35-16,-18-17 62,0-36-46,0 35-16,0-17 16,35-1-1,1 19-15,-1 17 16,0 0 15,-17 88-15,-18-35-1,0-35 1,35-18-16</inkml:trace>
  <inkml:trace contextRef="#ctx0" brushRef="#br1" timeOffset="45667.23">19791 13476 0,'35'35'31,"-17"1"-31,17-1 16,0-17-16,1 52 31,-1-35-31,-35 1 31,0-1-31,-18-35 16,-17 18 0,17-18-1</inkml:trace>
  <inkml:trace contextRef="#ctx0" brushRef="#br1" timeOffset="46376.41">20637 13212 0,'-17'52'47,"-18"1"-32,-71 53 17,106-71-32,17-17 31,213 53 0,-124-71-15,-71 0 15,-35 35 63</inkml:trace>
  <inkml:trace contextRef="#ctx0" brushRef="#br1" timeOffset="48873.1">19438 12347 0,'0'0'0</inkml:trace>
  <inkml:trace contextRef="#ctx0" brushRef="#br1" timeOffset="50128.47">18732 12876 0,'0'36'62,"0"-54"63,0 0-109,18 18-1,17 0-15,1-53 16,17 53 0,0 0-1,-18 36 1,-35-1 0,0 36-1,-18-36 1,-17 0-1,70-35 48,-35-18-63,35 18 16,1 0-16,17 18 15,-18 35 1,0-35-1,-35 17 1,-17 0-16,-36-35 16,0 0 15,0 0-15,18 0-1,-1 0 1,19 0-1</inkml:trace>
  <inkml:trace contextRef="#ctx0" brushRef="#br1" timeOffset="51611.98">22137 12435 0,'35'0'63,"-35"36"-63,0-1 15,35-17-15,-35 52 32,36-17-1,-19-53-16</inkml:trace>
  <inkml:trace contextRef="#ctx0" brushRef="#br1" timeOffset="51879.58">22384 12400 0,'0'35'47,"0"-17"-47,0 35 15,0-18-15,0 18 16,70 35 15,-70-70-15,0 17-1,18-35 1</inkml:trace>
  <inkml:trace contextRef="#ctx0" brushRef="#br1" timeOffset="52590.97">21855 13088 0,'0'-18'15,"35"18"-15,0 53 31,0 0-15,-35-17-16,53 16 16,-53 1-16,18-17 15,-18-19-15,0 19 16,35-36-16,-35 17 16,0 18 15</inkml:trace>
  <inkml:trace contextRef="#ctx0" brushRef="#br1" timeOffset="53000.83">22031 13335 0,'0'0'0,"106"-71"31,-71 54-15,0 17-16,1-35 16,-36-18-1,-18 17 17,18 89 30,0-35-46,18 17-16,-18 0 15,17 1-15,-17-19 16,36-17-16,-36 53 16,35-17-1,-18-36 16,19 0-15</inkml:trace>
  <inkml:trace contextRef="#ctx0" brushRef="#br1" timeOffset="53646.4">22701 13159 0,'-35'53'47,"35"-36"-31,0 71 15,88-17 0,-35-71-31,-18 0 16</inkml:trace>
  <inkml:trace contextRef="#ctx0" brushRef="#br1" timeOffset="53995.88">22948 13229 0,'0'0'0,"0"35"16,18-35-16,-18 36 31,35-36-15,-35-36 31,0 1-32,0-18 1,0 18 0,35 35-1,18 0 1,-53 18-16,36-18 16,-36 53-1,35-18 1,-35 0-1</inkml:trace>
  <inkml:trace contextRef="#ctx0" brushRef="#br1" timeOffset="54217.79">23213 13053 0,'17'0'31,"36"35"-31,-53 0 16,36 18-1,-36 0 1,0-18 0,0 1-16,-36-1 15,19-35 1</inkml:trace>
  <inkml:trace contextRef="#ctx0" brushRef="#br1" timeOffset="54664.09">22542 13035 0,'0'0'0,"-35"0"31,35 18-31,0 35 16,0 0-16,-35 0 16,-71 17-1</inkml:trace>
  <inkml:trace contextRef="#ctx0" brushRef="#br1" timeOffset="55647.28">21890 13952 0,'35'-17'32,"18"17"-32,194-106 31,-88 71-16,723-248 1,229 36 31,-935 159-16,-140 53 0,-36 17 1,-18 18-32</inkml:trace>
  <inkml:trace contextRef="#ctx0" brushRef="#br1" timeOffset="56692.31">19861 14287 0,'0'0'0,"-35"0"0,-18 0 15</inkml:trace>
  <inkml:trace contextRef="#ctx0" brushRef="#br1" timeOffset="57415.8">18221 14640 0,'53'0'31,"-35"0"-15,34-17-16,19 17 16,52-36-16,1-17 15,17 18-15,53-18 16,-18 0-16,18 18 15,-17-18-15,87 18 16,-158-36 0,71 36 15,-160 35 0,-17-18 63</inkml:trace>
  <inkml:trace contextRef="#ctx0" brushRef="#br1" timeOffset="59980.51">19509 12277 0</inkml:trace>
  <inkml:trace contextRef="#ctx0" brushRef="#br1" timeOffset="63826.65">26723 12153 0,'0'0'0,"0"-17"157,53 17-157,0 0 15,-18 0 1,0 0 15,-35 52-15,0-16-1,-17-19 1,-1 19 0,71-36 62,-18 35-63,-17 18 1,-18-18 0,0 0-1,0 1 1,-53-36-1,0 0 1,35 0 0,-17 0-1,17 0 1,-17 0 0,35-18-1</inkml:trace>
  <inkml:trace contextRef="#ctx0" brushRef="#br1" timeOffset="64638.54">27640 12030 0,'-35'35'16,"0"0"0,-89 36-1,89-54 48,105 54-32,36 0 0,-71-71-15,-35 35 15,36-35-15</inkml:trace>
  <inkml:trace contextRef="#ctx0" brushRef="#br1" timeOffset="64968.1">27869 12100 0,'18'-17'15,"-18"52"16,0 18-15,0 0-16,35-18 16,-35-17-1,0 17-15,18-35 16,-18 18 0,0 17 15</inkml:trace>
  <inkml:trace contextRef="#ctx0" brushRef="#br1" timeOffset="65204.39">28187 12065 0,'0'0'0,"0"18"31,0-1-15,0 19-16,0 16 15,35 1 1,-35 18 0,0-36-16,-17 0 31</inkml:trace>
  <inkml:trace contextRef="#ctx0" brushRef="#br1" timeOffset="65688.03">26670 12665 0,'53'0'32,"17"0"-32,36 0 15,53-36-15,17 36 16,265-35 0,36-35-1,-19 17 1,-281 53-1,-142 0-15,-53 0 79,-35 0-79,18 0 15</inkml:trace>
  <inkml:trace contextRef="#ctx0" brushRef="#br1" timeOffset="66311.96">27323 12665 0,'17'0'94,"19"0"-78,-1 0-1,18 0-15,0 0 16,158-36-1,-87 36-15,123 0 16,-36-35 0,-87 35-1,-71-35 1,-88 35 140</inkml:trace>
  <inkml:trace contextRef="#ctx0" brushRef="#br1" timeOffset="70016.88">19367 11977 0,'53'0'1125,"-17"0"-1125,34 0 16,18 17-16,1-17 15,16 36-15,-16-36 16,16 53-16,-34-53 15,0 35-15,193 35 32,-176-70-1,-35 0 0,-17-17 16,-19 17-47</inkml:trace>
  <inkml:trace contextRef="#ctx0" brushRef="#br1" timeOffset="70422.21">20585 11606 0,'-18'0'31,"-35"71"-31,0-1 16,-35 36-1,-265 265 1,212-230 0,53 0-1,53-88 1,-18-18-1,70-52 48</inkml:trace>
  <inkml:trace contextRef="#ctx0" brushRef="#br1" timeOffset="72002.35">26247 11730 0,'0'0'0,"0"35"62,35 18-62,-17 18 32,17-18-1,53-89 0,-17 19-15,34-89-1,37 35 1,-107 18 0,0 53-1</inkml:trace>
  <inkml:trace contextRef="#ctx0" brushRef="#br1" timeOffset="75002.34">20920 14746 0,'0'35'63,"0"18"-63,35-17 16,53 87 15,36-176 16,-124-53-16,0 89-15,0-72 15,-36 89-16</inkml:trace>
  <inkml:trace contextRef="#ctx0" brushRef="#br1" timeOffset="75342.14">21272 14817 0,'0'53'16,"36"-18"-1,-36-53 32,0-35-31,0 36 0,0-19-16,0-17 31,35 1-16,-17 52 1,17 0 0,18 88-1,-18-18 1,-17-17 0,17-53 15</inkml:trace>
  <inkml:trace contextRef="#ctx0" brushRef="#br1" timeOffset="76170.32">21713 14499 0,'0'0'0,"0"-17"0,0 52 47,53 0-31,-53 71-1,36-36 1,-36-34-16,0-19 16,0-52 46,-36-35-46,-17 17-1,1 53 1,34 0 0,-17 35-1,35 0 1,0 36-1,35-36 1,53-17 0,18-18-1,-18 0 1,-35-18-16,-18 18 16,1-71-1,52-17 1,-88 53-1,0 17 1,-18 18 0,-52 36-1,34 17 17,36-18-17,36 0 1,-1-35-1,71-18 1,-53 18 0,0 18-1,-53 0 17,0-54 14,0 1-30,0 18-16,0-19 16,52 1-16,1-18 15,18 18 1</inkml:trace>
  <inkml:trace contextRef="#ctx0" brushRef="#br1" timeOffset="76452.64">22648 14464 0,'0'0'15,"-17"0"1,17 53 0,0 0-1,35 0 1,0-18-1,-35 0 1,-17-35 15,-36 35-15,35-35 0,18-17-1</inkml:trace>
  <inkml:trace contextRef="#ctx0" brushRef="#br1" timeOffset="77659.84">22737 14552 0,'35'-18'15,"-18"18"1,-17-17-16,0-18 31,0-18 0,-70 70 1,-18 89-1,123-18 0,36-52-15,-54-36-16,71 0 15,-35 0 1,0-36 0,-18-70-1,-35 54 17,0 16-17,0 1 1,-35 35-1,35 18 1,0 35 0,18-36-1,35 36 1,0 0 0,-53-18-1,0-17 16,-18-18-31,-17 0 16,17 0 0</inkml:trace>
  <inkml:trace contextRef="#ctx0" brushRef="#br1" timeOffset="78069.07">23177 14270 0,'0'17'0,"0"36"16,18 36-1,17-54 1,-35 35-1,0-34 17,-17-54-1,17-35-15,0 18-1,0-18 1,53 53-1,0-35 1,-36 52 0,19 36-1,-36-17 1,0-1 0</inkml:trace>
  <inkml:trace contextRef="#ctx0" brushRef="#br1" timeOffset="78222.16">23354 14287 0,'0'0'0,"0"-17"16,18 17-1,-1 0 1,18 0-1,1 0-15</inkml:trace>
  <inkml:trace contextRef="#ctx0" brushRef="#br1" timeOffset="78731.68">23530 14376 0,'0'53'0,"0"-36"16,0-87-16,0 87 93,36-17-77,-36-35-16,35 35 16,-18 0-1,19 0 1,-36 35-1,17 1 1,-17-19 0,0-52 62,36-18-63,-1 0 1,18 53 0,-36 0 15,-17 35-15,36 18-1,-36-35-15,0 17 31</inkml:trace>
  <inkml:trace contextRef="#ctx0" brushRef="#br1" timeOffset="79316.83">24183 14323 0,'-53'0'16,"18"0"-16,-1 0 16,19 17-1,-18 19-15,35-1 32,0 0-17,52-35 1,19-17-1,-36-1 1,18 18 15,0 0-15,18 0 0,-54 0-1,19 0 1,-36-35-1,-18-18 1,18 17-16,-53-69 16,0 16-1,18 37 17,35 104 14,0 37-30,17 34 0,19-88-1,-1 18 1</inkml:trace>
  <inkml:trace contextRef="#ctx0" brushRef="#br1" timeOffset="79569.82">24324 14323 0,'0'-18'16,"0"36"-16,-18-36 16,18-17-16,36 0 31,-1 35-15,0-18-16,53 18 15,-70-35 1,-18 70 31,0 18-32,0-18 1,35-35 0</inkml:trace>
  <inkml:trace contextRef="#ctx0" brushRef="#br1" timeOffset="79737.28">24589 14023 0,'0'0'0,"0"35"62</inkml:trace>
  <inkml:trace contextRef="#ctx0" brushRef="#br1" timeOffset="80254.73">24906 14111 0,'-53'0'31,"18"0"-31,35 53 16,-35-53-16,35 18 15,17-18 17,36 0-17,-35 0 1,35 0-1,-36 0 1,-17 35 0,0-53 62,36-17-47,17 0-15,-18 35-16,-18 0 15,19 0 1,-1 0 0,-35 35-1,0 0 16,0-17-15</inkml:trace>
  <inkml:trace contextRef="#ctx0" brushRef="#br1" timeOffset="81318.95">25753 13741 0,'17'0'219,"-17"-36"-141,18 36 140,35 0-202,0 0 0,-18-35-1,-17 0 1,-18 0 0,0-1-1,0 19-15,0-19 16,-35-17-1,17 18 1,-17 35-16,-18 0 16,35 18-1,-17 105 17,35-17-17,0 18 1,35 34-1,-35-87 1,35-36 0,-35 0-1</inkml:trace>
  <inkml:trace contextRef="#ctx0" brushRef="#br1" timeOffset="82271.48">25753 13970 0,'0'-18'31,"35"36"-31,-70-18 0,35-53 16,35 18 0,0 35-1,-17 0-15,17 0 16,1 17-1,16 36 1,-52 0 0,0-88 46,0 0-46,0-1-16,0-16 15,53 16 1,36 1 0,-54 35-1,18 0 17,-53 18-17,-18 17 1,18 0-1,0 0 1,0 1-16,18-1 31,-1-35-15,19-18 0,-1-52-1,-17 35 1,17 35 15,-35 35-15,35 0-1,-35 0 1,0-52 46,18 17-46,-18-53-16,35 53 16,-35-35-16,53 35 15,-35 0 1,17 17 0,0 18-1,-35-52 63,18 17-78,-18-18 16,35 18-16,18-35 16,-35 53 15,-18-1-16,0 18 1,35-35 0,35 18-1</inkml:trace>
  <inkml:trace contextRef="#ctx0" brushRef="#br1" timeOffset="82758.53">26987 13635 0,'0'0'0,"0"35"47,0-17-47,0 17 15,0 18 1,18-18-1,-18-70 48,0 17-47,-18-35-16,18 0 15,0-17-15,0-18 16,18 17-1,0 36 1,17 70 15,-35 0-15,35 18 0,1 71-1,-1-89 1,-17 18-1,-18-18-15</inkml:trace>
  <inkml:trace contextRef="#ctx0" brushRef="#br1" timeOffset="82937.7">26952 13705 0,'0'-17'31,"18"17"-31,17 0 16,18 0 0,0 0-16</inkml:trace>
  <inkml:trace contextRef="#ctx0" brushRef="#br1" timeOffset="84602.53">27446 13564 0,'0'-35'78,"35"35"-78,177-35 31,-177 35-15</inkml:trace>
  <inkml:trace contextRef="#ctx0" brushRef="#br1" timeOffset="84859.39">27675 13406 0,'36'35'0,"-72"-70"0,72 35 62,-1 35-62,0 0 16,-35-17-16,18 52 16,-18-52-1,0 17 17,-53-17-17,35-18 1</inkml:trace>
  <inkml:trace contextRef="#ctx0" brushRef="#br1" timeOffset="85154.75">28363 13441 0,'-17'17'16,"17"19"-16,-53 17 0,53-36 15,0 71 1,35-35 0,0-53-1</inkml:trace>
  <inkml:trace contextRef="#ctx0" brushRef="#br1" timeOffset="87051.97">28522 13370 0,'0'-35'47,"-18"35"0,-17 0-32,0 35-15,-53 106 31,88-88-31,17 71 47,36-71-31,0-53 0,18 35-1,-18-53 1,-36 1-1,-17-36 1,0 17 0,36 36 77,-19 0-77,36 0 0,-53-17-16,18 17 15,-18 17 48,0 36-63,35-53 15,-35 36 1,0-19 0,35-17 15</inkml:trace>
  <inkml:trace contextRef="#ctx0" brushRef="#br1" timeOffset="87489.02">29175 13494 0,'0'35'47,"35"0"-31,-35-17-16,53 35 16,0-53-1,-36 35 1,19-35-1,-36-18 1,0-34 15,0 16-31,0 19 16,0-19 0,0-17-1,35 36 1,36 17-1,-19-35-15</inkml:trace>
  <inkml:trace contextRef="#ctx0" brushRef="#br1" timeOffset="87638.47">29651 13406 0,'0'0'0,"0"17"15,0 18-15,0 18 31,0 0-31,0-17 16</inkml:trace>
  <inkml:trace contextRef="#ctx0" brushRef="#br1" timeOffset="87808.7">29545 13264 0,'53'0'47</inkml:trace>
  <inkml:trace contextRef="#ctx0" brushRef="#br1" timeOffset="88242.73">30057 13317 0,'-53'36'0,"0"17"16,53-36-1,0 36 1,0-18-16,17-35 16,36 0-1,-17 0 1,-1-17 0,-35-19-1,0-52 1,0 35-1,0 71 32,0 17-31,35 18 0,18-35-1,18 70 1,-36-88-1</inkml:trace>
  <inkml:trace contextRef="#ctx0" brushRef="#br1" timeOffset="88814.03">30797 13159 0,'0'0'0,"0"-18"47,0 53 0,0 124-16,36-106 0,-36-18-15</inkml:trace>
  <inkml:trace contextRef="#ctx0" brushRef="#br1" timeOffset="89306.15">30850 13141 0,'0'0'0,"0"-18"31,53 18-15,-35 0-1,-18 71 17,0-36-32,0-17 15,35-18 79,18 0-78,-18 0-1,-35 53-15,36-53 16,-36 17-16,0 19 16,-18-36 15,18 35-31,-35-35 15,0 0 1,17 0 0,-17 0-1,35-18 1,17 18 0</inkml:trace>
  <inkml:trace contextRef="#ctx0" brushRef="#br1" timeOffset="90075.33">31221 13035 0,'0'0'0,"0"-35"0,0-18 15,0 0 1,-35-18-1,-36-17 1,0 53 0,19 0-1,-1 35 1,0 0-16,-53 0 16,-35 17-1,17 72 1,1 122-1,88-70 17,35 0-17,0-52 1,0-1 0,35 18-1,88-18 1,-35-53-1,54 0 1,52-35 0,-106 0-1,18 0 1,17-17 15,-70 17-31,-18-71 0,18-17 31,-18 35-31,-35 0 32,0-17-17,0-1 1,0 1 0,0 17-1,-35-18 1,-18 18-1,-17 0 1,34 36-16,-52-36 16,71 53-1,-72 0 1,19 35 0,17 35-1</inkml:trace>
  <inkml:trace contextRef="#ctx0" brushRef="#br1" timeOffset="98074.41">1958 12453 0,'-18'0'47,"18"-18"-47,-35 18 15,-159 106 48,194 18-32,229-124 0,-211-88 0,-18 35-15,0 17-16,0 72 47,35-1-47,-35 0 16,106-17-1,-53-18 1,-35 0 15,34-53-15,-52 0-1,0 0 1,0 18-16,-17-53 16,-18-1-1,35 107 32,0 17-47,17 71 16,18-53-1,1 35 1,-19-52 0</inkml:trace>
  <inkml:trace contextRef="#ctx0" brushRef="#br1" timeOffset="98225">2187 12418 0,'0'0'0,"0"-36"16,18-16 0,70 16-1,-35 36-15,-18 0 16,1 0-16</inkml:trace>
  <inkml:trace contextRef="#ctx0" brushRef="#br1" timeOffset="98509.39">1640 12982 0,'0'0'0,"106"-53"31,-35 18-31,105-36 16,71-17-1,-53 35 1,-88 18-1,-88 35 1</inkml:trace>
  <inkml:trace contextRef="#ctx0" brushRef="#br1" timeOffset="98744.19">2117 12894 0,'53'-18'32,"-1"18"-32,19-70 15,-18 70-15,0-35 16,-18 35-16,53-36 15,-70 1 1</inkml:trace>
  <inkml:trace contextRef="#ctx0" brushRef="#br1" timeOffset="99193.66">2946 12118 0,'0'0'0,"-18"0"0,0 0 16,-52 18-1,35 87 1,-18 1 0,53-18-1,70-35 16,-17-53-31,35 18 16,-17-18 0,-18 0-1,-18 0 17,-35-35-17</inkml:trace>
  <inkml:trace contextRef="#ctx0" brushRef="#br1" timeOffset="104029.01">4516 12100 0,'0'-35'31,"0"123"31,0 18-46,0-53-16,0 0 16,0 17 15,35-105 31,-35 17-62,0-158 32,0 106-17,0-36 16,0 70-15,17 36 0,72 36-1,-36 17 1,-36 52 0,-17-52-1,35-53-15,-35 18 16,0 17-1</inkml:trace>
  <inkml:trace contextRef="#ctx0" brushRef="#br1" timeOffset="104210.23">4551 12277 0,'17'-18'32,"1"18"-32,17 0 0,1-35 15,34 35 1</inkml:trace>
  <inkml:trace contextRef="#ctx0" brushRef="#br1" timeOffset="104660.44">5027 12206 0,'18'-18'31,"17"18"-31,-17 0 16,35 0 0,17-35-1,-35 35-15,1-35 16,-36 17 0,0-35 15,-18 18-16,18 70 32,18-35-31,-18 53-16,17 0 16,-17-18-1,0-17 1,0 17 15,-35-35-15,17 18-1</inkml:trace>
  <inkml:trace contextRef="#ctx0" brushRef="#br1" timeOffset="104993.23">5891 11959 0,'0'0'16,"-35"0"-16,-18 0 15,53 53 1,-35 0 0,35 18-1,0-36-15,35 18 32,53-36-17,-35-17 1,0 0-1</inkml:trace>
  <inkml:trace contextRef="#ctx0" brushRef="#br1" timeOffset="105226.69">6438 12047 0,'18'0'32,"17"0"-17,-17 0-15,17 0 16,-17 0-1</inkml:trace>
  <inkml:trace contextRef="#ctx0" brushRef="#br1" timeOffset="105354.33">6509 12118 0,'70'0'31,"-34"0"-31</inkml:trace>
  <inkml:trace contextRef="#ctx0" brushRef="#br1" timeOffset="106976.8">7320 11765 0,'0'-35'94,"35"35"391,-35 53-360,0 0-125,0-18 15,0 18-15,0 0 0,36 17 31,-36-17 1,17-53 46,-17-53-78,53 53 15</inkml:trace>
  <inkml:trace contextRef="#ctx0" brushRef="#br1" timeOffset="107195.27">7743 11889 0,'53'0'15,"0"-36"1,0 36-16,-35 0 16,17 0-16,0 0 15</inkml:trace>
  <inkml:trace contextRef="#ctx0" brushRef="#br1" timeOffset="107419.68">7832 11712 0,'0'35'31,"0"-17"-31,0 17 15,0 18 1,70 53 0,-70-53-1,35-18 1</inkml:trace>
  <inkml:trace contextRef="#ctx0" brushRef="#br1" timeOffset="107862.3">8220 11783 0,'0'-36'16,"0"72"15,17 17-31,19-18 15,-1-35 1,-17 0 0,17 0 15,-35-18-31,0-17 16,0 0-1,0-1 1,0 72 31,0-19-32,0 19 1,35 17-16,-35 0 31,18-18-15,17-35-1,0 17 1</inkml:trace>
  <inkml:trace contextRef="#ctx0" brushRef="#br1" timeOffset="108060.24">8784 11853 0,'0'0'0,"18"0"31,-1 0-31,19 0 16,-1 0-16</inkml:trace>
  <inkml:trace contextRef="#ctx0" brushRef="#br1" timeOffset="108191.48">8784 11959 0,'18'0'32,"17"0"-32</inkml:trace>
  <inkml:trace contextRef="#ctx0" brushRef="#br1" timeOffset="109512.81">9472 11659 0,'-53'0'766,"53"36"-751,0 16 1,0-34-16,0 17 16,35-35-16,89 142 46,-106-142 1,-124 0-15,35 0-1,1-36 0,70-17-15</inkml:trace>
  <inkml:trace contextRef="#ctx0" brushRef="#br1" timeOffset="109734.62">9454 11677 0,'0'0'15,"18"0"1,35-35 0,-18 35-16,71 0 15,-53 0 1</inkml:trace>
  <inkml:trace contextRef="#ctx0" brushRef="#br1" timeOffset="110849.67">4727 13017 0,'0'-17'0,"0"34"47,0 36-31,0 159 31,0-177-16,35-52 0,-35-36-31,0 35 16,0-17-16,0-18 15,0-18 1,0 18-16,0 18 16,36 18-1,-19 52 32,-17-18-47,53 89 16,-17-88-16,-36 17 15,35 18 17,0-35-17</inkml:trace>
  <inkml:trace contextRef="#ctx0" brushRef="#br1" timeOffset="110996.77">4868 13247 0,'0'0'16,"18"0"15,0 0-31,35-35 15,70-1 1</inkml:trace>
  <inkml:trace contextRef="#ctx0" brushRef="#br1" timeOffset="111178.61">5327 13141 0,'18'0'16,"17"0"-16,0-35 16,18 35-1,-35 0 1,17-18-16</inkml:trace>
  <inkml:trace contextRef="#ctx0" brushRef="#br1" timeOffset="111392.79">5503 13053 0,'-17'0'15,"34"0"17,-34 17-17,17 19 1,0-1 15,0-17-15,-36-18 15</inkml:trace>
  <inkml:trace contextRef="#ctx0" brushRef="#br1" timeOffset="111811.54">5733 12965 0,'0'35'31,"0"-18"-31,17 19 16,-17-1-1,36 0 1,-36-17-1,0-89 48,0 36-63,0 17 16,-18-34-16,18-54 15,-18 35 1,18 36-1,0 17 1,36-17 0,-1 35-1,35 18 17,-17-18-32</inkml:trace>
  <inkml:trace contextRef="#ctx0" brushRef="#br1" timeOffset="111971.11">5874 12965 0,'53'0'63,"0"0"-48</inkml:trace>
  <inkml:trace contextRef="#ctx0" brushRef="#br1" timeOffset="112233.33">6597 12894 0,'18'0'31,"-1"0"-16,18 0-15,-17 0 16</inkml:trace>
  <inkml:trace contextRef="#ctx0" brushRef="#br1" timeOffset="112405.89">6650 13017 0,'35'0'31,"0"0"-15,18 0-1,-17 0-15,-1 0 16</inkml:trace>
  <inkml:trace contextRef="#ctx0" brushRef="#br1" timeOffset="115529.82">7461 12788 0,'18'0'109,"-18"-35"-77,35 35-17,-52 0 157,34 0 2047,18 0-2203,-17 0-16,35 0 15,-18 0-15,-17 0 16,-18 18-1,0-1 1,-18 89 0,-17-71 31,53-35-1,35 0-30,-36 0 0,-17 53-16,0-18 15,0 18 1,0-17 0,-53-36-1,18 17 1,0-17-1,35-53 32,17 53-47</inkml:trace>
  <inkml:trace contextRef="#ctx0" brushRef="#br1" timeOffset="115734.44">7990 12929 0,'36'0'16,"-36"-17"-16,53 17 16,-18 0-16,-17 0 15,34 0 1,-16 0-1</inkml:trace>
  <inkml:trace contextRef="#ctx0" brushRef="#br1" timeOffset="115980.04">8061 12753 0,'0'0'0,"0"53"47,0 0-47,0-36 16,0 19-16,0-19 31,18 36-31,-1-18 16</inkml:trace>
  <inkml:trace contextRef="#ctx0" brushRef="#br1" timeOffset="117546.49">8590 12665 0,'0'-18'265,"-18"36"423,18-1-672,0 19-1,0-19 1,18 19-16,0-36 15,105 105 32,-123-69-15,0-1-17,-53-35 16,-17 0-15,52 0 0,-17-18-16,35-35 15,0 0 1</inkml:trace>
  <inkml:trace contextRef="#ctx0" brushRef="#br1" timeOffset="117714.38">8643 12647 0,'0'18'32,"0"-36"-32,0-17 0,71 0 31,-18 35-15,35 0-1,0-18 1</inkml:trace>
  <inkml:trace contextRef="#ctx0" brushRef="#br1" timeOffset="118013.18">9225 12735 0,'18'0'16,"17"0"-1,-17 0-15,52 0 16</inkml:trace>
  <inkml:trace contextRef="#ctx0" brushRef="#br1" timeOffset="118164.69">9296 12912 0,'35'0'32,"0"0"-17,18 0 1</inkml:trace>
  <inkml:trace contextRef="#ctx0" brushRef="#br1" timeOffset="120379.83">10054 12559 0,'0'-18'31,"0"1"1,-17 17-32,17-36 0,-36 36 15,-105 0 32,106 124 0,176 35 0,-176-71 0,-18-88-16,53-18-15,0-52-1,106-36 1,-71 106-1,0-53-15,0 18 16,-35 17 31,-35 18 15,18 0-30</inkml:trace>
  <inkml:trace contextRef="#ctx0" brushRef="#br1" timeOffset="121831.05">4939 13864 0,'0'18'47,"0"35"-32,0 17-15,0 1 16,0-1-16,0-17 16,0 0-16,0-18 15,0-17 1,0-36 46,0-17-62,0-141 32,0 52-17,0 107 1,0-19 0,18 36-1,70 71 1,-18-18-1,-34 17 17,-1 1-17,-35-36 1,0-17 15</inkml:trace>
  <inkml:trace contextRef="#ctx0" brushRef="#br1" timeOffset="122035.01">5009 14199 0,'0'0'0,"36"-17"62,-19 17-46,19-36-16</inkml:trace>
  <inkml:trace contextRef="#ctx0" brushRef="#br1" timeOffset="122281.21">5468 14005 0,'18'-17'16,"-1"17"-16,89-36 15,-18 1 17,-52 35-17,-19 0-15</inkml:trace>
  <inkml:trace contextRef="#ctx0" brushRef="#br1" timeOffset="122580.57">5697 13794 0,'0'0'0,"71"0"47,-36 35-31,-35 0-16,53-17 15,-18 17-15,-35 0 31,18 18-15,-18-17 0,-53 16-1,35-52 1,-17 0 0</inkml:trace>
  <inkml:trace contextRef="#ctx0" brushRef="#br1" timeOffset="123160.83">6209 13688 0,'-18'0'16,"18"17"156,18 36-172,-18 0 15,35 88 1,0-141-1,-35 36 1,0-1 0</inkml:trace>
  <inkml:trace contextRef="#ctx0" brushRef="#br1" timeOffset="123398.49">6050 13723 0,'0'0'0,"0"-18"31,35 18-31,1-35 16,52 35-1,-53-35 1,-17 35 0,17 17-1</inkml:trace>
  <inkml:trace contextRef="#ctx0" brushRef="#br1" timeOffset="123599.33">6262 14111 0,'70'-18'47,"-34"18"-47,-19 0 15,54-35 1,-54 35-16</inkml:trace>
  <inkml:trace contextRef="#ctx0" brushRef="#br1" timeOffset="123832.03">6950 13829 0,'0'-35'31,"35"35"-15,-17 0-16,17 0 15,0-36 1</inkml:trace>
  <inkml:trace contextRef="#ctx0" brushRef="#br1" timeOffset="123965.67">6932 13899 0,'53'-35'16,"-106"70"-16,71-35 16,35 0-16,35 0 15,-18-17 1</inkml:trace>
  <inkml:trace contextRef="#ctx0" brushRef="#br1" timeOffset="127344.96">7902 13529 0,'35'0'218,"1"0"32,-19 0 2172,19 0-2406,17 0-16,-18 0 16,0 0-16,0-18 15,-17 18 1,35 0 109</inkml:trace>
  <inkml:trace contextRef="#ctx0" brushRef="#br1" timeOffset="135370.56">8255 13564 0,'0'0'0,"0"36"187,0-19-187,0 18 16,0 1-16,0-1 15,0 18-15,0 18 16,0-36 15,0-18-15,0 19-1,0-1 17</inkml:trace>
  <inkml:trace contextRef="#ctx0" brushRef="#br1" timeOffset="136157.37">8096 13776 0,'36'0'78,"122"-35"-46,-17-1-1,-105 36-15</inkml:trace>
  <inkml:trace contextRef="#ctx0" brushRef="#br1" timeOffset="137523.69">6032 14605 0,'53'0'47,"0"0"-31,106-18-1,494-123 16,-195 71-15,-105-1 0,-177 71-16,160-70 15,-1 17 1,-35 0 0,-159 53-1,-88-36 1,-18 36 15,-53 0 125</inkml:trace>
  <inkml:trace contextRef="#ctx0" brushRef="#br1" timeOffset="138618.25">9631 13582 0,'-35'-35'312,"70"70"-218,0-35-78,0 53-16,-17-53 15,17 35-15,1-35 16,-1 35-16,-18-35 0,19 18 47,-54 17-16</inkml:trace>
  <inkml:trace contextRef="#ctx0" brushRef="#br1" timeOffset="138869.17">9842 13494 0,'0'0'0,"-35"0"31,-35 17-15,34 19-16,-34 105 15,35-18 1,-1-52 0,36-54-1,18-17 1,52 0-1,-52 0-15</inkml:trace>
  <inkml:trace contextRef="#ctx0" brushRef="#br1" timeOffset="139669.19">10336 13529 0,'0'0'0,"-17"0"15,17-35 1,-36-1-16,19 36 16,-36 0-1,18 53 1,-18 18-1,53-53 1,17 17-16,19-35 16,17 0-1,-18-18 1,-18 18 31,19 71-32,-1-1 1,-35 1 0,35-1-1,-70-34 1,-18-1 0,0-35-1,18 0 1,0 0-16,35-123 31,70 17-15,71-18 15,-88 89-31,-18 35 31,-35 35-15,0-17-1,0 35 1,18-53-16,53 17 16,-54-17-1,36 0 1,-17 0 0,-36-53-1,0 1 1,-18 34-1,-53 18 1,36 0 0</inkml:trace>
  <inkml:trace contextRef="#ctx0" brushRef="#br1" timeOffset="140237.33">10918 13458 0,'-35'0'0,"70"0"0,-105 0 16,35 36-16,-1 34 16,36-34-16,18-1 31,35-35-16,-18 0 1,18-35-16,-35-18 16,-18 17-1,0 54 32,35 17-47,0 1 16,18-36-1,-35 0 1,35 0 0,-18 0-16,-35-18 15,0-53 1,0-17 0,0 0-1,-18 17 1,-17 71 31,35 36-47,0 17 15,0 0 17,0-18-32,0 18 15,18-18 1,-1-35-1,19 18-15</inkml:trace>
  <inkml:trace contextRef="#ctx0" brushRef="#br1" timeOffset="143704.28">11553 11606 0,'0'0'16,"53"0"-16,0-35 0,-17 35 16,-19 0-16,71-70 46,-88 122 17,0 19-32,71 546 16,-18-458-47,-18 229 16,-35-123-1,53-54 1,-53-140 0,0-53-1,-18-18 16,-17 35-15,-53-35 0,53 0-16,-106 0 15,105 0 1,-17 0 0,0-18-1,53 1 1</inkml:trace>
  <inkml:trace contextRef="#ctx0" brushRef="#br1" timeOffset="144320.24">12453 12206 0,'0'0'0,"0"-35"16,53 88 31,35 17-32,-17-17-15,-18 18 16,17 17-16,-17-17 15,53 34 1,0-52 15</inkml:trace>
  <inkml:trace contextRef="#ctx0" brushRef="#br1" timeOffset="144647.58">13035 12294 0,'-35'-53'15,"-18"53"1,18 0-1,-36 53 1,-35 71 0,18-36-16,-53 124 15,70-71 1,1 35 0,35-105-1,35-36 1,-36 0 15</inkml:trace>
  <inkml:trace contextRef="#ctx0" brushRef="#br1" timeOffset="150355.83">1746 16281 0,'0'-18'31,"0"0"0,0-17-15,-17 35-1,-107-35 17,89 88-32,-53 106 31,158-36 0,-52-123-31,52 0 16,1-18-1,-53 1 1,17-36 15,-35-18-15,0 18 0,0 89 30,0-19-46,0 19 16,35-1 0,0 18-1,-17-36 1,17-17 0,18 0-1,-35-35 1,-18 0-1</inkml:trace>
  <inkml:trace contextRef="#ctx0" brushRef="#br1" timeOffset="150554.69">1993 16192 0,'-17'-17'16,"17"-18"0,17 87-1,-34-52 1,17 89-1,17 17 1,18-54 0,1 1-1,-36-35 1</inkml:trace>
  <inkml:trace contextRef="#ctx0" brushRef="#br1" timeOffset="150691.33">1993 16387 0,'0'-36'16,"0"72"-16,35-72 31,1 36-15,52-17-1</inkml:trace>
  <inkml:trace contextRef="#ctx0" brushRef="#br1" timeOffset="151005.31">2540 16104 0,'0'-35'0,"0"70"47,0 1-31,0 16-16,0 1 0,0-35 15,35 17 1,-35 18-1,18-53 1</inkml:trace>
  <inkml:trace contextRef="#ctx0" brushRef="#br1" timeOffset="151306.53">2469 16051 0,'0'0'0,"0"-35"15,36 35 17,-1 0-17,18 0 1,0 18 0,17 52-1,-70 18 1,0-35-1,-70-17 1,35-36 0,35 17-1,-18-17-15,-17 0 32</inkml:trace>
  <inkml:trace contextRef="#ctx0" brushRef="#br1" timeOffset="151716.52">1570 16669 0,'0'0'0,"53"0"47,17-18-47,19 18 16,34-35-16,194-36 15,-17 1 17,-70 34-17,-195 36 1,-53 0 31</inkml:trace>
  <inkml:trace contextRef="#ctx0" brushRef="#br1" timeOffset="152113.83">1905 16739 0,'18'0'47,"35"-35"-47,17 35 15,142-35 1,35-18-1,35-18 1,-141 54 0,-123 17-1</inkml:trace>
  <inkml:trace contextRef="#ctx0" brushRef="#br1" timeOffset="154482.63">3986 15752 0,'0'17'47,"0"36"-47,0-18 0,0 18 16,0-17-16,0-19 15,0 36 1,0-71 46,0-17-46,0 0 0,0-53-1,0 35-15,0-18 16,0 36 0,18 35 15,53 53-16,-36 35 17,18 0-17,-36-70 1,-17 17-16,36-35 16,-36 35-1</inkml:trace>
  <inkml:trace contextRef="#ctx0" brushRef="#br1" timeOffset="154659.16">4004 15928 0,'0'0'15,"35"0"17,18 0-17,18-18-15,-36 18 16</inkml:trace>
  <inkml:trace contextRef="#ctx0" brushRef="#br1" timeOffset="154907.21">4639 15822 0,'35'0'31,"-17"0"-31,17 0 16,0-18-16,18 18 15,-17 0 1,-19 0 0,19 0-1,-36-17-15</inkml:trace>
  <inkml:trace contextRef="#ctx0" brushRef="#br1" timeOffset="155156.73">4904 15752 0,'-18'-36'46,"36"72"-30,-36-54 15,36 71-15,-18-36-16,17 36 16,19-17-1,-36-19 1,-18 19 15,-17-36-31,-1 0 31</inkml:trace>
  <inkml:trace contextRef="#ctx0" brushRef="#br1" timeOffset="155423.7">5486 15505 0,'0'35'31,"0"18"-31,0-36 15,0 19-15,17-1 32,-17 0-17,18-35-15,-18 36 16</inkml:trace>
  <inkml:trace contextRef="#ctx0" brushRef="#br1" timeOffset="155723.09">5503 15575 0,'0'-35'16,"0"0"-16,53 193 0,-106-334 15,53 264-15,0-211 16,18 123-16,35 0 16,17 53-1,-52-1 1,35 19 15,-18 0-15,-70-36 15,-18 0-15,0-35-1,36 0 1</inkml:trace>
  <inkml:trace contextRef="#ctx0" brushRef="#br1" timeOffset="156838.45">6438 15328 0,'18'0'31,"17"0"-15,0 0-16,1 0 15,-1 0-15,-17 0 16</inkml:trace>
  <inkml:trace contextRef="#ctx0" brushRef="#br1" timeOffset="157008.01">6509 15469 0,'53'-88'0,"-106"176"0,70-88 15,89 0 16,-18 0 1</inkml:trace>
  <inkml:trace contextRef="#ctx0" brushRef="#br1" timeOffset="159641.52">7355 15169 0,'36'0'218,"-36"-17"517,35 70 468,0-53-1203,-17 53 16,17-53-16,-35 35 15,53-35-15,-53 35 16,35 18-1,-35-18 1,0 18 0,-35-17 31,-18-36-32,-35-71 32,88 36-31</inkml:trace>
  <inkml:trace contextRef="#ctx0" brushRef="#br1" timeOffset="159982.11">7444 15117 0,'0'0'16,"35"-36"15,18 36-16,0 0 1,0 0 0,-18 0-1,-35-35 1,35 35 46</inkml:trace>
  <inkml:trace contextRef="#ctx0" brushRef="#br1" timeOffset="160408.32">8167 15328 0,'53'0'31,"-18"0"-15,18 0-1,70 0 17,-123-17-17</inkml:trace>
  <inkml:trace contextRef="#ctx0" brushRef="#br1" timeOffset="160657.71">8273 15134 0,'0'18'16,"17"17"-1,-17-17-15,0 17 16,36 0-1,-36 1 1,35 16 0,-35-16-1</inkml:trace>
  <inkml:trace contextRef="#ctx0" brushRef="#br1" timeOffset="162209.54">8925 15028 0,'0'-35'219,"18"35"-188,-18-18 609,0 54-499,0-1-141,18-17 16,-18 17-16,0 18 0,35 0 15,0 53 32,0-106 78,1-18-125,-19 18 16</inkml:trace>
  <inkml:trace contextRef="#ctx0" brushRef="#br1" timeOffset="162442.68">9507 15081 0,'53'0'31,"-35"0"-31,17 0 16,-17 0-1</inkml:trace>
  <inkml:trace contextRef="#ctx0" brushRef="#br1" timeOffset="162625.54">9560 15205 0,'18'0'31,"17"0"-31,-17 0 15,17 0 1,0 0-16</inkml:trace>
  <inkml:trace contextRef="#ctx0" brushRef="#br1" timeOffset="163076.43">9984 14781 0,'-36'0'31,"19"0"-31,-19 71 16,36 35-1,0-18 16,18 18-15,70-53 0,-35-18-1,0-35 1,-18-18 0,-17-17-1,-18 17 1,0-17-1,-71 35 1,36 0 0,18 0-16,-36 0 15,35 0 1,-17 18 0</inkml:trace>
  <inkml:trace contextRef="#ctx0" brushRef="#br1" timeOffset="165510.23">4374 16492 0,'0'36'47,"0"-1"-47,0 0 16,0 18-16,0 0 16,0 0-1,0-35 16,0-36 16,0-35-15,0-123-17,0 140 1,0 1-1,0 0 1,36 35 0,34 17-1,1 89 1,-71-70-16,35 34 16,-35-35-1,0 1 1,18-36-1</inkml:trace>
  <inkml:trace contextRef="#ctx0" brushRef="#br1" timeOffset="165709.09">4463 16722 0,'35'-36'31,"0"36"-15,-17-35-16,17 35 15,18-35-15,18-18 16</inkml:trace>
  <inkml:trace contextRef="#ctx0" brushRef="#br1" timeOffset="165893.53">5009 16528 0,'0'-18'31,"36"0"-16,52 18 1,-53-35-16,0 35 16,-17 0-16</inkml:trace>
  <inkml:trace contextRef="#ctx0" brushRef="#br1" timeOffset="166145.51">5186 16404 0,'35'0'47,"-35"18"-47,53 52 15,-141-158-15,194 194 16,-106-53 0,0-18 15,0 0-16,-36-35 1</inkml:trace>
  <inkml:trace contextRef="#ctx0" brushRef="#br1" timeOffset="167492.5">5644 16316 0,'36'0'609,"-36"-35"-593,0 52 78,-18 36-79,18 0-15,0-18 16,0 18-16,0 0 16,18-17-16,-1-36 15,36 0 1,-17 0 0,-19-36 30,-17-17-46,35 0 32,54 212 30,-89-124-46,17-35-1</inkml:trace>
  <inkml:trace contextRef="#ctx0" brushRef="#br1" timeOffset="167744.58">6421 16404 0,'35'0'47,"-35"-35"-47,35 35 16,0 0-16,18 0 15</inkml:trace>
  <inkml:trace contextRef="#ctx0" brushRef="#br1" timeOffset="167876.39">6473 16492 0,'0'0'31,"53"0"-31,-17-17 15,-1 17 1,-17-18-16</inkml:trace>
  <inkml:trace contextRef="#ctx0" brushRef="#br1" timeOffset="171869.66">7549 16140 0,'0'17'3578,"36"1"-3578,-36 35 16,0-18-16,0 0 15,0 18-15,35 0 16,-35-35-16,0 35 16,53-53 62,-18-36-78</inkml:trace>
  <inkml:trace contextRef="#ctx0" brushRef="#br1" timeOffset="172010.88">7849 16281 0,'88'-36'31,"-176"72"-31,212-72 0,-18 36 15,-53 0 1</inkml:trace>
  <inkml:trace contextRef="#ctx0" brushRef="#br1" timeOffset="172210.82">8026 16157 0,'0'0'0,"0"35"47,0-17-47,0 35 16,0 18 0,0-36-1,0 0 1</inkml:trace>
  <inkml:trace contextRef="#ctx0" brushRef="#br1" timeOffset="173044.42">8343 16087 0,'0'-18'32,"53"18"140,-53-35-157,35 35-15,-17 0 16,-18 35-1,0 0 1,0 18 0,0-18-1,-35-35 17,52 0 14,19 0-30,-1 0 0,0 36-1,-35-1-15,35 18 16,-35-35 0,-17-18-1,-18 35 1,17-35-1,-17 0 1</inkml:trace>
  <inkml:trace contextRef="#ctx0" brushRef="#br1" timeOffset="173210.78">8961 16192 0,'0'-35'16,"17"35"0,71 0-1</inkml:trace>
  <inkml:trace contextRef="#ctx0" brushRef="#br1" timeOffset="173361.67">9031 16281 0,'53'0'46,"18"0"-30</inkml:trace>
  <inkml:trace contextRef="#ctx0" brushRef="#br1" timeOffset="173844.69">9490 16034 0,'0'17'31,"0"19"-31,0-1 16,17 18 0,36-53-1,-17 0 1,-1 0-1,0 0 1,-35-18 0,0-52-1,0 17 1,0 17 0,0 54 30,0 17-30,0-17-16,0 70 16,0 0-1,0-35 17,0 0-17,0-35 1</inkml:trace>
  <inkml:trace contextRef="#ctx0" brushRef="#br1" timeOffset="174696.9">10001 15910 0,'0'0'0,"0"-53"16,0 18-16,-17-18 15,-19 0 17,-34 18-17,17 35 1,-53-35-1,53 35 1,-17 0 0,17 17-1,17-17 1,1 53-16,-18-17 16,0 34-1,-17-17 1,17 18-1,53 17 1,0 0 0,17 18-1,72 35 17,-54-88-17,0-18-15,18-17 16,18 17-1,-1-35 1,1 0 0,17 0-1,-18-18 1,-17 1 0,0-36-1,36-18 1,-89-17-1,35 35 1,-35-17 0,0-1 15,-18 36-15,-17-18-1,0 18 1,-18-1-1,17 1 1,19 35 0,-19 0 15,19 0-31,-71 0 31</inkml:trace>
  <inkml:trace contextRef="#ctx0" brushRef="#br1" timeOffset="177895.76">12083 15011 0,'0'-36'15,"0"54"1,0 0 0,0 35-16,0-18 15,35 53 16</inkml:trace>
  <inkml:trace contextRef="#ctx0" brushRef="#br1" timeOffset="182145.61">12118 15011 0,'0'53'140,"0"-18"-140,18-17 16,-18 17-16,0 18 16,35-36-1,-18-17 1,-17 36-1,36-36-15,-19 0 32,19 0-17,17 0 1,-36 0 0,18 0-1,-35-18 1,18 18-1,17-18 1,-35-17 0,0 0-1,0 17 1,0-17 15,0 17 16,0-17 0,-17 35-31,17-35 77,0 17 17,0 71-17,0-35-77,0 35-16,0-18 16,0 18-16,0-18 15,0-17-15,17 35 16,-17-1 0,36 1-1,-36-35 16,35-18 829,-17 0-813</inkml:trace>
  <inkml:trace contextRef="#ctx0" brushRef="#br1" timeOffset="183382.46">11695 14517 0,'0'70'47,"0"-17"-31,0 0 0,0 35 15,0-123 31,0-18-46,0 36-16,0-19 16,0 1-16,0 17 15,0-35-15,0 1 16,0 16-1,52 36 17,-16 36-17,17 34 1,-18 1 0,0-36-16,-35 18 15,36-36 1,-36 19 15</inkml:trace>
  <inkml:trace contextRef="#ctx0" brushRef="#br1" timeOffset="183564.69">11712 14746 0,'0'0'0,"35"0"31,54-35-15,-36 35-16,0-35 16,35 17-1</inkml:trace>
  <inkml:trace contextRef="#ctx0" brushRef="#br1" timeOffset="183997.19">12259 14517 0,'0'17'15,"0"-34"1,-18 105 0,18-35-1,36-35 1,17 34-1,-1-52 17,-16 0-32,-1 0 15,-17-17 1,-18-54 0,0 1-1,-18-54 1,0 18-1,-17 106 17,35 36-17,0 52 1,0 0 0,18-35-1,-18 0 1,17-35-1</inkml:trace>
  <inkml:trace contextRef="#ctx0" brushRef="#br1" timeOffset="184314.9">12365 14605 0,'53'-106'47,"-106"212"-47,159-229 15,-36 123 1,-34 35 0,-1 18-1,0-18 1,-17-35 0,17 0 15,0-18-16,-35 1 17,0-36-17,0 18 1,18 35 0,52 0-1</inkml:trace>
  <inkml:trace contextRef="#ctx0" brushRef="#br1" timeOffset="184781.71">12947 14464 0,'-88'35'15,"176"-70"1,-176 105-16,88-87 47,35 52 0,0-17-32,1-18 1,-1 0 0,0 0-16,0 0 15,-35-36 1,36-16-1,-36-54 1,0-18 0,0 71-1,0 36-15,-18 52 32,18 53-17,0 18 1,18-18-1,-1-70 17,19-18-17,-36 35-15</inkml:trace>
  <inkml:trace contextRef="#ctx0" brushRef="#br1" timeOffset="185401.33">13476 14252 0,'-18'0'32,"18"35"-32,-35 18 15,35-17-15,0 17 16,0 0-16,0-36 0,18-17 15,-18 35-15,35-35 16,53 0 15,-17-70 16,-54 70-16,107 18 16,-89-36-15,-35 0-17,0-17-15,-17 35 16,-72 0-1,54 0 1,35 18 0,0-1-1,35-17-15</inkml:trace>
  <inkml:trace contextRef="#ctx0" brushRef="#br1" timeOffset="185751.81">13970 14252 0,'0'0'0,"0"-35"0,-18 0 15,-17 35 17,17 0-17,18 35 1,0 0-16,0 0 15,0 18 1,36 36 0,-1-54-1,-53 0 17,1-35-17,17-17 16,0-36-15,0 35 0</inkml:trace>
  <inkml:trace contextRef="#ctx0" brushRef="#br1" timeOffset="185933.13">14182 14058 0,'-18'35'31,"18"18"-15,0 0-1,0-17-15,0 16 16,0-16-16,0 34 16</inkml:trace>
  <inkml:trace contextRef="#ctx0" brushRef="#br1" timeOffset="186063.96">14129 14323 0,'35'-53'31,"-35"0"-31,53 53 0,-141 106 0,229-230 16,-124 124 0</inkml:trace>
  <inkml:trace contextRef="#ctx0" brushRef="#br1" timeOffset="187000.83">12965 15011 0,'0'0'0,"-36"0"31,36 17-31,-17 36 16,17 0-16,0 0 16,0 0-16,70 106 31,71-106 0</inkml:trace>
  <inkml:trace contextRef="#ctx0" brushRef="#br1" timeOffset="187248.28">13335 15099 0,'-35'0'16,"35"35"31,0 18-47,17 35 15,-17-35-15,0-35 16,0 35-1</inkml:trace>
  <inkml:trace contextRef="#ctx0" brushRef="#br1" timeOffset="187531.56">13335 15346 0,'35'-88'15,"-35"52"1,106-34-1,-106 52 1,18 18 0,-18 53 46,0-18-62,35 71 16,-35-53-1,35 0 17,1-35-17</inkml:trace>
  <inkml:trace contextRef="#ctx0" brushRef="#br1" timeOffset="188116.21">13935 15152 0,'-18'35'31,"18"18"-31,0 35 31,0-35-31,106 71 47,-71-124-47</inkml:trace>
  <inkml:trace contextRef="#ctx0" brushRef="#br1" timeOffset="188420.8">14217 15328 0,'0'35'16,"18"-123"-1,-36 141-15,18 18 16,0-89 31,18 18-47,-18-18 16,35-34-1,0 52 1,0 0-1,-17 0 1,-18 17 0,35 18-1,-35 1 1,36-36 0</inkml:trace>
  <inkml:trace contextRef="#ctx0" brushRef="#br1" timeOffset="188649.11">14517 15205 0,'35'0'16,"0"0"-1,-35 35-15,0 0 16,18 36-1,-18 35 1,0-89-16,-88 36 16,0-53-1</inkml:trace>
  <inkml:trace contextRef="#ctx0" brushRef="#br1" timeOffset="189082.38">13847 14993 0,'-18'18'32,"18"17"-32,-35-17 15,35 35 1,-36-1 0</inkml:trace>
  <inkml:trace contextRef="#ctx0" brushRef="#br1" timeOffset="190015.68">14799 15064 0,'0'0'0,"18"0"16,17 0 31,-17 0 343,-18 35-390,52-17 16,-52 17-16,36 18 16,-36 0-16,35-18 15,-35 0-15,0 36 32,-106-1 30,71-70-46</inkml:trace>
  <inkml:trace contextRef="#ctx0" brushRef="#br1" timeOffset="191922.55">15452 15046 0,'17'0'266,"-17"18"702,18-18-952,17 35-16,0-35 16,1 0-16,17 35 15,0-35 1,-18 0 15,0 0 0,-52 0 63,-54 71-78,71-54-1,-71 19-15,71-1 16,-53 0 0,53-17-1,-35-18 1,70 0 62,1 0-62</inkml:trace>
  <inkml:trace contextRef="#ctx0" brushRef="#br1" timeOffset="192298.78">16263 14975 0,'0'-35'32,"0"88"-1,0 18-31,0-1 15,0 18 1,18-17 0,-18-18-1</inkml:trace>
  <inkml:trace contextRef="#ctx0" brushRef="#br1" timeOffset="192483.63">16281 15258 0,'0'0'0,"0"-18"0,17-17 15,1 35-15,17-36 16,1 36-16,-19-35 16,36 0-1,-18 17 16,-35-17-31</inkml:trace>
  <inkml:trace contextRef="#ctx0" brushRef="#br1" timeOffset="192616.3">16492 15046 0,'0'18'15,"0"-1"1,0 36-16,0 35 15</inkml:trace>
  <inkml:trace contextRef="#ctx0" brushRef="#br1" timeOffset="194301.82">16792 14940 0,'-35'53'31,"35"0"-15,0 0-16,0 88 47,176-53 0,-140-88-47</inkml:trace>
  <inkml:trace contextRef="#ctx0" brushRef="#br1" timeOffset="194623.09">17110 15152 0,'0'17'16,"0"19"15,0-89-31,0 141 0,0-106 63,0-17-48,0-18 1,17 53 0,19-35-1,17 35 1,-18 18 0,0 17-1,-35 0 16,35-35-15</inkml:trace>
  <inkml:trace contextRef="#ctx0" brushRef="#br1" timeOffset="194884.34">17427 14993 0,'35'0'31,"18"35"-31,-17 1 16,-36 17 0,35-18-16,-35 35 15,0-52 1,-35 35-1,-18-18 1,-18 0 0</inkml:trace>
  <inkml:trace contextRef="#ctx0" brushRef="#br1" timeOffset="197569.31">16457 14252 0,'-35'0'78,"17"35"-62,18 18-1,71 89 17,-1-72-17,-52-70 1,35 35-16,-36 18 31,-17-17-15,-17-36-1,-36 0 1,0 0 0,18 0-1,-18 0 1,18 0 0,17 0-1,18-18-15</inkml:trace>
  <inkml:trace contextRef="#ctx0" brushRef="#br1" timeOffset="197884.53">16387 14358 0,'0'-18'31,"17"18"-31,18 0 16,71-35 0,-35 35-1,17 0 1,-53-35-16,1 35 31</inkml:trace>
  <inkml:trace contextRef="#ctx0" brushRef="#br1" timeOffset="201673.33">15787 14746 0,'-18'35'78,"-17"-17"-62,-18 17-16,0 1 16,18-1-16,17-35 15,18 53-15,-53-53 16,53 17-16,0 19 31,-35-1 125,70-17-15,36 17-125,-36-35-1,18 53-15,18 0 16,-1-18 15,-35 0-15,-35-17 15,36-18-15,-36 35 140</inkml:trace>
  <inkml:trace contextRef="#ctx0" brushRef="#br1" timeOffset="202394.32">15840 14781 0,'0'0'0,"-36"18"32,19 0-17,-36 17-15,0 0 16,-18 0-16,-17 1 31,18 17-15,52-36-1,18 19 17,35-36 15,-17 0-32,17 35 1,0-35-1,1 35 1,-19-35-16,72 71 16,-36-36-1,-1 0 1,-16-35 15,-36 36-15,17-36-1,19 17 17</inkml:trace>
  <inkml:trace contextRef="#ctx0" brushRef="#br1" timeOffset="206294.46">15893 14817 0,'0'-36'32,"0"54"30,-36-18-62,-105 106 31,88-106-31,-35 53 32,53-18 15,35-17-16,-18-18-16,-17 0 126,35 35-125,0 0 140,18-35-156,-18 18 16,35-18-16,35 106 15,1-36 1,-18-52-1,-18 17 1,36 0 0,-36-35 15,-53 0 344</inkml:trace>
  <inkml:trace contextRef="#ctx0" brushRef="#br1" timeOffset="207424.84">15875 14852 0,'-18'0'47,"1"0"-31,17 35-16,-124 0 47,36-17-16,53 17 0,17 1-15,-17-36 124,35 17-124,-18-17 46,18 36 79,18-1-125,17-35-1,0 35-15,-17-35 16,53 35 0,-36 18-1,18 0 1,-36-17-1,19-1 1,-1-35 15,-35 17-15,0-34 125</inkml:trace>
  <inkml:trace contextRef="#ctx0" brushRef="#br1" timeOffset="208356.33">15875 14834 0,'0'0'0,"-18"18"47,-35 17-31,36-35-1,-71 53 1,-1-18 0,89-17-1,-17-18 1,17 35 124,0-17-77,0 17-47,0 1-1,53-36 1,-18 35-16,18 35 15,-18-17 1,18-53 0,-35 53-1,-18-35 1,35-18 0,-17 0 15,-36 0 109</inkml:trace>
  <inkml:trace contextRef="#ctx0" brushRef="#br1" timeOffset="-205072.14">6262 17498 0,'-18'0'109,"-35"35"-77,53 18-32,0-18 15,0 71 1,0-71-16,71 1 16,-18-1-1,35-35 1,0-71-1,-88 36 1,0-18 0,0-17-1,-35 52 1,-106-35 0,88 18 15,0 52-16,0 19 1,53-19 0,0 19-1,0-19 1,53-17-16</inkml:trace>
  <inkml:trace contextRef="#ctx0" brushRef="#br1" timeOffset="-204704.69">6526 17533 0,'0'35'31,"53"18"-31,-17-35 16,-19 17-1,54 0 1,-54-35-16,19 0 16,-1 0-1,-35-35 17,0-53-17,-18 0 1,18 0-1,-35 52 1,35 54 15,18 17-15</inkml:trace>
  <inkml:trace contextRef="#ctx0" brushRef="#br1" timeOffset="-203620.19">6932 17533 0,'35'0'16,"1"-18"0,-107 36-16,142-71 15,-54 0 1,-17 0 0,-53 53 15,18 0-31,35 36 15,-18-1-15,18 18 16,0-18 0,53 18-1,53-35 1,-18-18 0,18-36 15,-106-34-16,0 17 1,0 18 0,-35 35-1,17 17 1,54-17 15,52-17-15,-35 17-1,-36 0 1,19 17 0,-36 1-1,35 35 1,0-53-16,0 35 16,18-35-1,0 0 16,-53-18-15,36-35 0,-1-17-1,-35 35 1,0-1 0,-18 36-1,-35 0 1,36 36-1,17 17 1,0 17 0,17-35-1,89-35 17,-88 0-32,70-35 31,-53-35-16,-35-1 1,0 18 0,0 18-1,0 52 32,53 19-31,-35-36-1,17 53-15,36 0 16,-71-18 15,-36 0 1,19-35-32,-19 0 15,36-18 16,0-17-15,0 0-16</inkml:trace>
  <inkml:trace contextRef="#ctx0" brushRef="#br1" timeOffset="-203421.42">8132 17057 0,'0'0'15,"0"53"1,52 0-16,-16 17 16,-19 1-1,-17-36-15,0 18 16</inkml:trace>
  <inkml:trace contextRef="#ctx0" brushRef="#br1" timeOffset="-203270.82">8237 17374 0,'36'-123'47,"52"123"-16,-212 123-31,248-229 0,-89 106 16,-35 36-1,35-1 1</inkml:trace>
  <inkml:trace contextRef="#ctx0" brushRef="#br1" timeOffset="-203104.85">8378 17057 0,'0'-35'32</inkml:trace>
  <inkml:trace contextRef="#ctx0" brushRef="#br1" timeOffset="-202118.27">8590 17304 0,'0'0'0,"0"-18"78,0-17-62,35-18-1,1 18 1,-1 35 0,0 0-1,-35 35-15,36 35 16,-36-52 0,0-71 77,0 18-77,0 0 0,17 35-16,-17-36 15,35 36 1,1 0-1,-36 36 1,35-36-16,18 53 16,0-36-1,-36-17 1,36 0 0,-17 0-1,-19-35 1,-17-71-1,-88 106 17,70 35-17,18 18 1,36-53 31,-36 36-32,17-36 1,19 0 0,-1 0-1,53 0 1,-88-36 0,0-34-1,35-71 1,-35 52-1,0 54-15,-17 35 16,-1-18 0,-17 18-1,35 71 1,35 35 0,0-36 15,18-34-16,-17-19 1</inkml:trace>
  <inkml:trace contextRef="#ctx0" brushRef="#br1" timeOffset="-201819.29">9207 17092 0,'53'-35'31,"-106"70"-31,195-105 16,-37 52 0,-69 18-16,87-35 15,-88-1 1,-35 1 0,-52 35 15,34 0-16,-17 71 1,35-36 0,0 18-1,70-18 1,54-35 0</inkml:trace>
  <inkml:trace contextRef="#ctx0" brushRef="#br1" timeOffset="-201403.1">9948 16775 0,'0'0'0,"0"-18"0,0 71 47,0 0-31,36 35-1,-1 18 1,-35-89 0,35 19-1,-52-72 17,-36-34-17,17 70 1,-17-35-1,0 35-15,18 35 16,18 35 0,17-34-1,17-1 1,107-35 15,-89 0-15,18 0-16</inkml:trace>
  <inkml:trace contextRef="#ctx0" brushRef="#br1" timeOffset="-200409.5">6844 17939 0,'18'0'62,"-1"0"-62,71 0 31,671-141 1,211-53-1,-194 35 0,-547 71 0,-158 88-15,-1 0 0,-52 0 15,-18-18-16,35 18 17,-70 0 171</inkml:trace>
  <inkml:trace contextRef="#ctx0" brushRef="#br1" timeOffset="-191853.18">9137 17868 0,'0'18'47,"0"35"-32,0 105 17,18-52-1,17-70 0,-35-89 16,-18 17-47,18-52 31,-35-35-15,35 87-1,35 72 32,0-1-31,-17 0-16,17-17 16,1 35-16,17 0 15,17 17 1,-35-70-1,-35-35 17,0 0-17,0-18-15,0-18 32,-17-35-17,17 89 1,35 17 46</inkml:trace>
  <inkml:trace contextRef="#ctx0" brushRef="#br1" timeOffset="-191299.17">9578 17939 0,'-18'88'31,"18"-53"-31,18-158 0,-36 281 16,54-158-16,34 36 31,-17-36-15,-18-18 0,-35 0-1,0-34-15,-53-1 16,18-18-1,35 53 1,0-17 0,53 35-1,-35 0-15,52 71 16,-17-18 0,18 17-1,-89-87 48,18-54-48,0 53 1,0-17 0,18 0-16,35-18 15,0 53 1,-1 53-1,1 17 1,18 1 0,-71-36-1,53-35 1,0 35 0,-36-35-16</inkml:trace>
  <inkml:trace contextRef="#ctx0" brushRef="#br1" timeOffset="-190826.79">10689 17780 0,'0'35'31,"0"1"-16,0 16-15,0 1 16,35 0 0,-35-17-1,0-54 32,0-35-31,0 35-16,0-35 15,0-70 1,0 70 0,0 18-16,0 17 31,71 53 0,-36 1-31,36 87 16,-1-35-1,-34-70 1,-19 35 0</inkml:trace>
  <inkml:trace contextRef="#ctx0" brushRef="#br1" timeOffset="-190667.41">10777 17992 0,'-17'0'16,"34"0"0,19-36 15,52 1-15,-35 35-1,0-53-15,35-17 16</inkml:trace>
  <inkml:trace contextRef="#ctx0" brushRef="#br1" timeOffset="-190233.44">11254 17692 0,'53'35'47,"-53"0"-31,35 18-16,0 35 15,-17-52 17,-18-19-32,0-34 47,0-36-32,-18 18 1,-52-54-1,34 89-15,1-17 16,-18 34 0,18 54-1,35-36 1,0 36 0,35-71-1,36 0 1,-18 0-1,35-18 1,-88 0 0</inkml:trace>
  <inkml:trace contextRef="#ctx0" brushRef="#br1" timeOffset="-189658.02">11465 17798 0,'0'0'15,"0"53"1,0-1 0,0-34-1,0-53 79,36 35-94,-36-35 16,35 35-16,-18 0 15,19 0 1,-36 17 0,35 36-1,-35-35 1,0-54 62,0 19-62,18-18-16,17-1 15,0 19 1,0 34 15,-35 19-31,18-1 16,17 53 15,1-88 0</inkml:trace>
  <inkml:trace contextRef="#ctx0" brushRef="#br1" timeOffset="-189507.77">11853 17815 0,'0'0'31,"36"36"0,-36 16-15,35-16-16</inkml:trace>
  <inkml:trace contextRef="#ctx0" brushRef="#br1" timeOffset="-189341.7">11889 17692 0,'0'17'47</inkml:trace>
  <inkml:trace contextRef="#ctx0" brushRef="#br1" timeOffset="-181131.32">12312 17674 0,'0'-17'110,"-18"17"-79,-35 0-15,18 17 15,-35 142 0,70-124 0,35-35-15,53 0 0,-17 0-16,17 0 15,-53 0 1,-35 18 31,0 17-32,-53-35 1,18 35-16,17-35 31,-35 18-15,0-18-16,53 35 16,-35-35-1</inkml:trace>
  <inkml:trace contextRef="#ctx0" brushRef="#br1" timeOffset="-180681.11">12682 17621 0,'-53'0'31,"53"18"-31,-35-18 15,35 35 1,0 0 0,35-35-1,71 36 1,-53-36 0,-35 17-1,-18 19 1,0-1 15,-35-35-15,17 18-1,-17-18 1,35-18 0</inkml:trace>
  <inkml:trace contextRef="#ctx0" brushRef="#br1" timeOffset="-180515.48">12965 17586 0,'0'53'16,"0"-35"-1,35 17 1</inkml:trace>
  <inkml:trace contextRef="#ctx0" brushRef="#br1" timeOffset="-180330.99">12876 17427 0,'0'0'0,"-35"0"32,35-35-32,18 35 15,-1 0-15</inkml:trace>
  <inkml:trace contextRef="#ctx0" brushRef="#br1" timeOffset="-179431.25">13123 17286 0,'0'0'15,"0"71"1,0 17 0,53 35-1,0-34 1,-35-89-1,-18-36 48,0-17-47,35 53-16,18-35 15,-18 35 1,-17 0-1,-18 53 1,0 0 0,-53-18-1,18-17 1,17-18 0,36 0 15,35-35-16,-18-18-15,0 35 16,-17-17-16,35-36 16,-53 18-1,0 36 1,0-36 0,0 0-1,-53 88 16,53 36 1,0 34-17,0-87-15,35 17 16,71 1 0,-53-36-1,17 0 1,19-18-1,-36-88 1,-53 53 0,0 18-1,-18 35 1,-53 70 0,71-17-1,0-17 1,0-1 15,106 0-15,-53-35-1,0-17 1,-35-19 0</inkml:trace>
  <inkml:trace contextRef="#ctx0" brushRef="#br1" timeOffset="-178247.4">21255 15222 0,'0'18'47,"0"0"-47,0 35 15,0-18-15,0-18 16,0 19-16,0-19 31,0 19 16</inkml:trace>
  <inkml:trace contextRef="#ctx0" brushRef="#br1" timeOffset="-177947.26">21096 15522 0,'0'18'0,"53"52"32,-18-246-32,36 352 15,-230-264-15,406 176 16,-229-88-16,17 0 16,-35-17-16,35-19 15,-17-16 1,-18 16-1,-18 36 48,-17 0-63</inkml:trace>
  <inkml:trace contextRef="#ctx0" brushRef="#br1" timeOffset="-176842.23">20567 15822 0,'-35'35'15,"35"1"1,0-1-16,-18 18 0,18 123 47,0-193 15,18-195-30,-1 71-1,-17 88-31,36 0 15,-36 18 1,35 35 15,35 106-15,-17-1 0,-53-69-16,53 52 15,-17-53 1,-1 0-1</inkml:trace>
  <inkml:trace contextRef="#ctx0" brushRef="#br1" timeOffset="-176663.48">20637 15981 0,'18'0'16,"-36"0"-16,71 0 31,0 0-15,36-35-1,34-1 1</inkml:trace>
  <inkml:trace contextRef="#ctx0" brushRef="#br1" timeOffset="-175514.09">21255 15787 0,'0'0'16,"0"17"-1,35 72 1,0 34 15,-35-52-15,36-36-16,-36-17 15,0-71 48,0 35-63,-36-17 15,-17-1 1,18 1 0,-18 35-1,-17 88 1,34-70 0,36 35-1,71-18 16,35-35-15,-53 0 0,0-35-1,-18 0-15,0-18 32,-35 88-1,0 18-16,0-35 1,36-18 0,-36-53 46,0 35-46,35 18-1,18 0 1,-36 0 0,19 0-1,-36 53 1,0-35 0,0-36 46,0-17-46,35 35-16,-35-53 15,53 35 1,-36 18 15,19 18-15,-36-1-1,35 36 1,-35-17 0,35-36-1,-17 0 32,-18-18-47,35-17 16,18-18-1,-35 17 1,-18 19 0,0 52 15,0-17-15,0 17-16,0 0 15,35 1 16</inkml:trace>
  <inkml:trace contextRef="#ctx0" brushRef="#br1" timeOffset="-175349.72">21978 15893 0,'0'0'0,"0"-18"15,18 18 32</inkml:trace>
  <inkml:trace contextRef="#ctx0" brushRef="#br1" timeOffset="-174979.31">22331 15910 0,'0'0'0,"-35"0"32,17 0-17,18 18-15,0 35 16,0-18-1,18-35-15,-18 35 16,52 18 0,-16-17-1,-72-1 17,-16-35-17,16 0 1,-17 0-1,18 0 1,35-18 0,0 1-1</inkml:trace>
  <inkml:trace contextRef="#ctx0" brushRef="#br1" timeOffset="-174606.05">22684 15946 0,'-18'0'31,"-17"0"-31,-1 17 16,36 18 15,0 18-31,106-17 31,0-1-15,-88-17-1,-18 17 1,-53-35 15,18 0-15,17 0-1,-17 0 1,35-18 0</inkml:trace>
  <inkml:trace contextRef="#ctx0" brushRef="#br1" timeOffset="-174429.43">22983 15963 0,'0'35'32,"0"18"-17,0-17 1,0-19 0,36-17-1</inkml:trace>
  <inkml:trace contextRef="#ctx0" brushRef="#br1" timeOffset="-174252.81">22948 15840 0</inkml:trace>
  <inkml:trace contextRef="#ctx0" brushRef="#br1" timeOffset="-173280.54">23089 15699 0,'0'17'32,"0"36"-32,0 0 15,0 0-15,0 53 16,0-36 0,0-34-1,0-19 16,0-34 16,0-19-31,36 1-16,-19 17 16,36-34-1,-18 52 1,-17 0-1,-18 35 1,0 0 0,-71 0-1,19 1 1,87-36 31,0 0-32,18-18 1,53-35 0,-36-70-1,-17 34 1,-53 19 0,0-1-1,-17 54 1,-1 17-1,-70 17 1,53 89 0,35 35 15,0-70-31,70-1 16,18-34-1,-17-19 16,-53-17-15,17 0-16,0 0 16,-17-35-1,-18-18 1,35 18 0,-35 0-16,-18 35 15,1 0 1,-19 35-1,1 18 1,35 0 0,35-36-1,1-17 1,-19 36 0</inkml:trace>
  <inkml:trace contextRef="#ctx0" brushRef="#br1" timeOffset="-172562.92">20867 16439 0,'35'0'63,"-17"-17"-63,35 17 16,35 0-16,176 0 15,1765-53 48,-1429 18-32,-459 35 0,-106 0 0,-53 0 16,-35 0-31,36 0 0</inkml:trace>
  <inkml:trace contextRef="#ctx0" brushRef="#br1" timeOffset="-170113.72">10954 18521 0,'17'0'47,"19"0"-31,17 0-1,70-18 1,230-70 15,53-35 0,-248 87-15,-17 36-16,89-106 16,17 71-1,-53-18 1,-53 18 0,-71 35-16,142-35 15,0-1 1,-18 1-1,-53 0 1,70 0 0,-87 35-1,88-71 17,-177 71-32,35-35 31,-52 35-16,-18-36 126,-18 36-125,-17 0-16</inkml:trace>
  <inkml:trace contextRef="#ctx0" brushRef="#br1" timeOffset="-143206.15">1252 1058 0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SEarch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ANU YADAV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15C-B312-46AD-93C1-B67FBFD2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E0087-1294-4024-8D07-FA5E39572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36989"/>
            <a:ext cx="5194300" cy="32143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64EBB6-4A34-4326-B311-63EC3DB1A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2488" y="2436989"/>
            <a:ext cx="5194300" cy="3112287"/>
          </a:xfrm>
        </p:spPr>
      </p:pic>
    </p:spTree>
    <p:extLst>
      <p:ext uri="{BB962C8B-B14F-4D97-AF65-F5344CB8AC3E}">
        <p14:creationId xmlns:p14="http://schemas.microsoft.com/office/powerpoint/2010/main" val="36588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412C-C5C6-4B26-B605-3DB42FCE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33375-D8AD-47CE-B9F1-797B44CCC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613" y="2341563"/>
            <a:ext cx="4782773" cy="3633787"/>
          </a:xfrm>
        </p:spPr>
      </p:pic>
    </p:spTree>
    <p:extLst>
      <p:ext uri="{BB962C8B-B14F-4D97-AF65-F5344CB8AC3E}">
        <p14:creationId xmlns:p14="http://schemas.microsoft.com/office/powerpoint/2010/main" val="4236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4F6-05F8-419E-8972-0FE72C7D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B62-16B3-47B8-B5ED-191CEE23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FACTORS : Heuristic search and heuristic function.</a:t>
            </a:r>
          </a:p>
          <a:p>
            <a:r>
              <a:rPr lang="en-US" dirty="0"/>
              <a:t>Information about GOAL state is present.</a:t>
            </a:r>
          </a:p>
          <a:p>
            <a:r>
              <a:rPr lang="en-US" dirty="0"/>
              <a:t>It is Better than uninformed search</a:t>
            </a:r>
          </a:p>
          <a:p>
            <a:r>
              <a:rPr lang="en-US" dirty="0"/>
              <a:t>It is used to find optimal solution (using heuristic function -&gt; minimum path cost) to reach GOAL state. </a:t>
            </a:r>
          </a:p>
          <a:p>
            <a:r>
              <a:rPr lang="en-US" dirty="0"/>
              <a:t>It is a search which tries to reduce amount of search that must be done by making intelligent choices for the nodes that are selected foe expansion</a:t>
            </a:r>
          </a:p>
          <a:p>
            <a:r>
              <a:rPr lang="en-US" dirty="0"/>
              <a:t>EG: A* Search Algorithm</a:t>
            </a:r>
            <a:r>
              <a:rPr lang="en-IN" dirty="0"/>
              <a:t>, Best fit Search 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2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D9F2-9AE0-413E-A9B2-D76B1EE0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5BB1-F25F-47C3-A193-7EF295F6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FC3A73-2B99-461F-8FCF-11308D323F71}"/>
                  </a:ext>
                </a:extLst>
              </p14:cNvPr>
              <p14:cNvContentPartPr/>
              <p14:nvPr/>
            </p14:nvContentPartPr>
            <p14:xfrm>
              <a:off x="539640" y="743040"/>
              <a:ext cx="9182520" cy="46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FC3A73-2B99-461F-8FCF-11308D323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733680"/>
                <a:ext cx="920124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5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E2B-EBB5-4893-A31F-82DAFD6B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23A2-BD3B-4DCC-BCD2-EE174484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802675" cy="3634486"/>
          </a:xfrm>
        </p:spPr>
        <p:txBody>
          <a:bodyPr/>
          <a:lstStyle/>
          <a:p>
            <a:r>
              <a:rPr lang="en-US" dirty="0"/>
              <a:t>HEURISTIC SEARCH: It tries to optimize a problem using heuristic function [Informed search]. It tries to solve problem in minimum cost or steps</a:t>
            </a:r>
          </a:p>
          <a:p>
            <a:r>
              <a:rPr lang="en-US" dirty="0"/>
              <a:t>HEURISTIC Function: H (n), that gives an estimation on cost of getting from root node n to Goal node/ state.</a:t>
            </a:r>
          </a:p>
          <a:p>
            <a:r>
              <a:rPr lang="en-US" dirty="0"/>
              <a:t>Help in selecting optima node foe expansion.</a:t>
            </a:r>
          </a:p>
          <a:p>
            <a:r>
              <a:rPr lang="en-US" dirty="0"/>
              <a:t>It is used for estimated values.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BBE73-5CF3-47B3-B5F4-DA950E895313}"/>
                  </a:ext>
                </a:extLst>
              </p14:cNvPr>
              <p14:cNvContentPartPr/>
              <p14:nvPr/>
            </p14:nvContentPartPr>
            <p14:xfrm>
              <a:off x="4680000" y="939960"/>
              <a:ext cx="6280560" cy="534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BBE73-5CF3-47B3-B5F4-DA950E895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0640" y="930600"/>
                <a:ext cx="6299280" cy="53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9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CE02-21E3-4433-B89A-92D84C91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HEURISTIC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0C08-B707-49BD-B9C5-DC29FDC3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Admissible: Under estimation, in this heuristic function never overestimate the cost of reaching the Goal state. H(n) is always less than or equal to actual cost of lowest path  from node N to goal state node.</a:t>
            </a:r>
          </a:p>
          <a:p>
            <a:r>
              <a:rPr lang="en-US" dirty="0"/>
              <a:t>H(n) &lt;= H’(n) [goal]</a:t>
            </a:r>
          </a:p>
          <a:p>
            <a:r>
              <a:rPr lang="en-US" dirty="0"/>
              <a:t>Non Admissible: OVER ESTIMATE, H(n) is always more than to actual cost of lowest path  from node N to goal state node. H(n) &gt; H’(n)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14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E14-09BE-4127-90E3-E267104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B3C-A8CA-456F-BBE1-8AE8AFB5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CEF459-D15D-432E-90EA-22F482824F05}"/>
                  </a:ext>
                </a:extLst>
              </p14:cNvPr>
              <p14:cNvContentPartPr/>
              <p14:nvPr/>
            </p14:nvContentPartPr>
            <p14:xfrm>
              <a:off x="450720" y="380880"/>
              <a:ext cx="1086516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CEF459-D15D-432E-90EA-22F482824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371520"/>
                <a:ext cx="108838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1300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{F3081893-EC94-40DE-8969-47F301F2940C}tf67061901_win32</Template>
  <TotalTime>57</TotalTime>
  <Words>251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Franklin Gothic Demi</vt:lpstr>
      <vt:lpstr>Gill Sans MT</vt:lpstr>
      <vt:lpstr>Wingdings 2</vt:lpstr>
      <vt:lpstr>DividendVTI</vt:lpstr>
      <vt:lpstr>SEarch</vt:lpstr>
      <vt:lpstr>INFORMED SEARCH</vt:lpstr>
      <vt:lpstr>PowerPoint Presentation</vt:lpstr>
      <vt:lpstr>INFORMED SEARCH</vt:lpstr>
      <vt:lpstr>PowerPoint Presentation</vt:lpstr>
      <vt:lpstr>HEURISTIC SEARCH</vt:lpstr>
      <vt:lpstr>TYPES OF HEURISTIC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</dc:creator>
  <cp:lastModifiedBy>anu</cp:lastModifiedBy>
  <cp:revision>5</cp:revision>
  <dcterms:created xsi:type="dcterms:W3CDTF">2021-04-26T05:43:31Z</dcterms:created>
  <dcterms:modified xsi:type="dcterms:W3CDTF">2021-04-27T07:13:20Z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