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FE7A-47AA-9A48-B310-2EC6B2556B51}" type="datetimeFigureOut">
              <a:rPr lang="en-US" smtClean="0"/>
              <a:t>17/09/19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07E1-59F6-AF43-BF6F-496C5D7E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VII.3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Risk Management</a:t>
            </a:r>
          </a:p>
          <a:p>
            <a:r>
              <a:rPr lang="en-US" dirty="0" smtClean="0"/>
              <a:t>Risk Identification </a:t>
            </a:r>
          </a:p>
          <a:p>
            <a:r>
              <a:rPr lang="en-US" dirty="0" smtClean="0"/>
              <a:t>Risk Analysis</a:t>
            </a:r>
          </a:p>
          <a:p>
            <a:pPr lvl="1"/>
            <a:r>
              <a:rPr lang="en-US" dirty="0" smtClean="0"/>
              <a:t>Risk Probability</a:t>
            </a:r>
          </a:p>
          <a:p>
            <a:pPr lvl="1"/>
            <a:r>
              <a:rPr lang="en-US" dirty="0" smtClean="0"/>
              <a:t>Risk Impact</a:t>
            </a:r>
          </a:p>
          <a:p>
            <a:pPr lvl="1"/>
            <a:r>
              <a:rPr lang="en-US" dirty="0" smtClean="0"/>
              <a:t>Risk factor</a:t>
            </a:r>
          </a:p>
          <a:p>
            <a:r>
              <a:rPr lang="en-US" dirty="0" smtClean="0"/>
              <a:t>Risk Mitigation</a:t>
            </a:r>
          </a:p>
          <a:p>
            <a:pPr lvl="1"/>
            <a:r>
              <a:rPr lang="en-US" dirty="0" smtClean="0"/>
              <a:t>Risk Avoidance</a:t>
            </a:r>
          </a:p>
          <a:p>
            <a:pPr lvl="1"/>
            <a:r>
              <a:rPr lang="en-US" dirty="0" smtClean="0"/>
              <a:t>Risk Monitoring</a:t>
            </a:r>
          </a:p>
          <a:p>
            <a:pPr lvl="1"/>
            <a:r>
              <a:rPr lang="en-US" dirty="0" smtClean="0"/>
              <a:t>Contingency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err="1" smtClean="0"/>
              <a:t>Questionaire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070" b="-17070"/>
          <a:stretch>
            <a:fillRect/>
          </a:stretch>
        </p:blipFill>
        <p:spPr>
          <a:xfrm>
            <a:off x="457200" y="1536700"/>
            <a:ext cx="8686800" cy="4808538"/>
          </a:xfrm>
        </p:spPr>
      </p:pic>
    </p:spTree>
    <p:extLst>
      <p:ext uri="{BB962C8B-B14F-4D97-AF65-F5344CB8AC3E}">
        <p14:creationId xmlns:p14="http://schemas.microsoft.com/office/powerpoint/2010/main" val="3274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820" r="-22820"/>
          <a:stretch>
            <a:fillRect/>
          </a:stretch>
        </p:blipFill>
        <p:spPr>
          <a:xfrm>
            <a:off x="457200" y="605692"/>
            <a:ext cx="8531225" cy="5520472"/>
          </a:xfrm>
        </p:spPr>
      </p:pic>
    </p:spTree>
    <p:extLst>
      <p:ext uri="{BB962C8B-B14F-4D97-AF65-F5344CB8AC3E}">
        <p14:creationId xmlns:p14="http://schemas.microsoft.com/office/powerpoint/2010/main" val="4838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9738" b="-59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3617" b="-43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08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 to a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322" b="-3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941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SPM</vt:lpstr>
      <vt:lpstr>Risk Management Process</vt:lpstr>
      <vt:lpstr>Risk Questionaire</vt:lpstr>
      <vt:lpstr>PowerPoint Presentation</vt:lpstr>
      <vt:lpstr>Risk Analysis</vt:lpstr>
      <vt:lpstr>Risk Management Plan</vt:lpstr>
      <vt:lpstr>Potential Risk to a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</dc:title>
  <dc:creator>Anjani</dc:creator>
  <cp:lastModifiedBy>Anjani</cp:lastModifiedBy>
  <cp:revision>7</cp:revision>
  <dcterms:created xsi:type="dcterms:W3CDTF">2018-09-26T08:17:04Z</dcterms:created>
  <dcterms:modified xsi:type="dcterms:W3CDTF">2019-09-17T08:21:41Z</dcterms:modified>
</cp:coreProperties>
</file>