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0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A2C0756-FE58-AB4F-A2DF-35C58D264DE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2C0756-FE58-AB4F-A2DF-35C58D264D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2C0756-FE58-AB4F-A2DF-35C58D264D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2C0756-FE58-AB4F-A2DF-35C58D264D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2C0756-FE58-AB4F-A2DF-35C58D264DE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2C0756-FE58-AB4F-A2DF-35C58D264D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A2C0756-FE58-AB4F-A2DF-35C58D264D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A2C0756-FE58-AB4F-A2DF-35C58D264D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A2C0756-FE58-AB4F-A2DF-35C58D264DE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2C0756-FE58-AB4F-A2DF-35C58D264D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AA10CE6-E800-AA4A-BBFA-04325CB54EFF}" type="datetimeFigureOut">
              <a:rPr lang="en-US" smtClean="0"/>
              <a:t>04/10/20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2C0756-FE58-AB4F-A2DF-35C58D264DE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AA10CE6-E800-AA4A-BBFA-04325CB54EFF}" type="datetimeFigureOut">
              <a:rPr lang="en-US" smtClean="0"/>
              <a:t>04/10/20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A2C0756-FE58-AB4F-A2DF-35C58D264DE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VII.3 SOFTWARE PROJECT MANAGEMENT</a:t>
            </a:r>
            <a:endParaRPr lang="en-US" dirty="0"/>
          </a:p>
        </p:txBody>
      </p:sp>
    </p:spTree>
    <p:extLst>
      <p:ext uri="{BB962C8B-B14F-4D97-AF65-F5344CB8AC3E}">
        <p14:creationId xmlns:p14="http://schemas.microsoft.com/office/powerpoint/2010/main" val="216180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PERT </a:t>
            </a:r>
            <a:r>
              <a:rPr lang="en-US" dirty="0"/>
              <a:t>uses the network schedule to represent a project schedule while taking the uncertainties into account. </a:t>
            </a:r>
            <a:endParaRPr lang="en-US" dirty="0" smtClean="0"/>
          </a:p>
          <a:p>
            <a:pPr marL="82296" indent="0" algn="just">
              <a:buNone/>
            </a:pPr>
            <a:endParaRPr lang="en-US" dirty="0" smtClean="0"/>
          </a:p>
          <a:p>
            <a:pPr marL="82296" indent="0" algn="just">
              <a:buNone/>
            </a:pPr>
            <a:r>
              <a:rPr lang="en-US" b="1" dirty="0"/>
              <a:t>Time Estimates in PERT </a:t>
            </a:r>
          </a:p>
          <a:p>
            <a:pPr algn="just"/>
            <a:r>
              <a:rPr lang="en-US" dirty="0"/>
              <a:t>PERT is a probabilistic technique that uses three time estimates: It assumes that activity times </a:t>
            </a:r>
            <a:r>
              <a:rPr lang="en-US" dirty="0" smtClean="0"/>
              <a:t>are represented </a:t>
            </a:r>
            <a:r>
              <a:rPr lang="en-US" dirty="0"/>
              <a:t>by a probability distribution. To finish an activity, it bases the probability distribution of activity time on three time estimates: </a:t>
            </a:r>
          </a:p>
          <a:p>
            <a:pPr algn="just"/>
            <a:r>
              <a:rPr lang="en-US" dirty="0"/>
              <a:t>Optimistic time </a:t>
            </a:r>
          </a:p>
          <a:p>
            <a:pPr algn="just"/>
            <a:r>
              <a:rPr lang="en-US" dirty="0"/>
              <a:t>Pessimistic time </a:t>
            </a:r>
          </a:p>
          <a:p>
            <a:pPr algn="just"/>
            <a:r>
              <a:rPr lang="en-US" dirty="0"/>
              <a:t>Most likely time </a:t>
            </a:r>
          </a:p>
          <a:p>
            <a:pPr algn="just"/>
            <a:endParaRPr lang="en-US" dirty="0"/>
          </a:p>
          <a:p>
            <a:pPr marL="82296" indent="0">
              <a:buNone/>
            </a:pPr>
            <a:endParaRPr lang="en-US" dirty="0"/>
          </a:p>
        </p:txBody>
      </p:sp>
    </p:spTree>
    <p:extLst>
      <p:ext uri="{BB962C8B-B14F-4D97-AF65-F5344CB8AC3E}">
        <p14:creationId xmlns:p14="http://schemas.microsoft.com/office/powerpoint/2010/main" val="220435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optimistic time is the shortest time period within which an activity can end if everything goes well. </a:t>
            </a:r>
            <a:endParaRPr lang="en-US" dirty="0" smtClean="0"/>
          </a:p>
          <a:p>
            <a:pPr algn="just"/>
            <a:endParaRPr lang="en-US" dirty="0"/>
          </a:p>
          <a:p>
            <a:pPr algn="just"/>
            <a:r>
              <a:rPr lang="en-US" dirty="0"/>
              <a:t>The pessimistic time is the time that an activity takes to complete if everything that can go wrong goes wrong. This is the longest time that an activity can take to complete. </a:t>
            </a:r>
            <a:endParaRPr lang="en-US" dirty="0" smtClean="0"/>
          </a:p>
          <a:p>
            <a:pPr algn="just"/>
            <a:endParaRPr lang="en-US" dirty="0"/>
          </a:p>
          <a:p>
            <a:pPr algn="just"/>
            <a:r>
              <a:rPr lang="en-US" dirty="0"/>
              <a:t>The most likely time is the estimate of the normal time that an activity takes to complete. </a:t>
            </a:r>
          </a:p>
          <a:p>
            <a:endParaRPr lang="en-US" dirty="0"/>
          </a:p>
        </p:txBody>
      </p:sp>
    </p:spTree>
    <p:extLst>
      <p:ext uri="{BB962C8B-B14F-4D97-AF65-F5344CB8AC3E}">
        <p14:creationId xmlns:p14="http://schemas.microsoft.com/office/powerpoint/2010/main" val="274149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To </a:t>
            </a:r>
            <a:r>
              <a:rPr lang="en-US" dirty="0"/>
              <a:t>calculate the expected time for each activity, you use the following equation: </a:t>
            </a:r>
            <a:endParaRPr lang="en-US" dirty="0" smtClean="0"/>
          </a:p>
          <a:p>
            <a:endParaRPr lang="en-US" dirty="0"/>
          </a:p>
          <a:p>
            <a:pPr marL="82296" indent="0" algn="ctr">
              <a:buNone/>
            </a:pPr>
            <a:r>
              <a:rPr lang="en-US" b="1" dirty="0" err="1"/>
              <a:t>T</a:t>
            </a:r>
            <a:r>
              <a:rPr lang="en-US" b="1" baseline="-25000" dirty="0" err="1"/>
              <a:t>e</a:t>
            </a:r>
            <a:r>
              <a:rPr lang="en-US" b="1" dirty="0" smtClean="0"/>
              <a:t>=(T</a:t>
            </a:r>
            <a:r>
              <a:rPr lang="en-US" b="1" baseline="-25000" dirty="0" smtClean="0"/>
              <a:t>0</a:t>
            </a:r>
            <a:r>
              <a:rPr lang="en-US" b="1" dirty="0"/>
              <a:t>+4T</a:t>
            </a:r>
            <a:r>
              <a:rPr lang="en-US" b="1" baseline="-25000" dirty="0"/>
              <a:t>m</a:t>
            </a:r>
            <a:r>
              <a:rPr lang="en-US" b="1" dirty="0"/>
              <a:t>+</a:t>
            </a:r>
            <a:r>
              <a:rPr lang="en-US" b="1" dirty="0" smtClean="0"/>
              <a:t>T</a:t>
            </a:r>
            <a:r>
              <a:rPr lang="en-US" b="1" baseline="-25000" dirty="0" smtClean="0"/>
              <a:t>p</a:t>
            </a:r>
            <a:r>
              <a:rPr lang="en-US" b="1" dirty="0" smtClean="0"/>
              <a:t>)/6 </a:t>
            </a:r>
          </a:p>
          <a:p>
            <a:pPr marL="82296" indent="0" algn="ctr">
              <a:buNone/>
            </a:pPr>
            <a:endParaRPr lang="en-US" b="1" dirty="0"/>
          </a:p>
          <a:p>
            <a:pPr marL="82296" indent="0" algn="just">
              <a:buNone/>
            </a:pPr>
            <a:r>
              <a:rPr lang="en-US" dirty="0"/>
              <a:t>w</a:t>
            </a:r>
            <a:r>
              <a:rPr lang="en-US" dirty="0" smtClean="0"/>
              <a:t>here </a:t>
            </a:r>
            <a:r>
              <a:rPr lang="en-US" dirty="0" err="1"/>
              <a:t>T</a:t>
            </a:r>
            <a:r>
              <a:rPr lang="en-US" baseline="-25000" dirty="0" err="1"/>
              <a:t>e</a:t>
            </a:r>
            <a:r>
              <a:rPr lang="en-US" dirty="0"/>
              <a:t> is the expected time, T</a:t>
            </a:r>
            <a:r>
              <a:rPr lang="en-US" baseline="-25000" dirty="0"/>
              <a:t>0</a:t>
            </a:r>
            <a:r>
              <a:rPr lang="en-US" dirty="0"/>
              <a:t> is the optimistic time, T</a:t>
            </a:r>
            <a:r>
              <a:rPr lang="en-US" baseline="-25000" dirty="0"/>
              <a:t>m</a:t>
            </a:r>
            <a:r>
              <a:rPr lang="en-US" dirty="0"/>
              <a:t> is the most likely time, and </a:t>
            </a:r>
            <a:r>
              <a:rPr lang="en-US" dirty="0" err="1"/>
              <a:t>T</a:t>
            </a:r>
            <a:r>
              <a:rPr lang="en-US" baseline="-25000" dirty="0" err="1"/>
              <a:t>p</a:t>
            </a:r>
            <a:r>
              <a:rPr lang="en-US" dirty="0"/>
              <a:t> is the pessimistic time required to complete an activity. </a:t>
            </a:r>
          </a:p>
          <a:p>
            <a:endParaRPr lang="en-US" dirty="0"/>
          </a:p>
        </p:txBody>
      </p:sp>
    </p:spTree>
    <p:extLst>
      <p:ext uri="{BB962C8B-B14F-4D97-AF65-F5344CB8AC3E}">
        <p14:creationId xmlns:p14="http://schemas.microsoft.com/office/powerpoint/2010/main" val="54343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t/>
            </a:r>
            <a:br>
              <a:rPr lang="en-US" sz="3100" dirty="0" smtClean="0"/>
            </a:br>
            <a:r>
              <a:rPr lang="en-US" sz="3100" dirty="0" smtClean="0"/>
              <a:t>Example: </a:t>
            </a:r>
            <a:r>
              <a:rPr lang="en-US" sz="3100" dirty="0">
                <a:effectLst/>
              </a:rPr>
              <a:t>Project Activities and Time Allocation Details </a:t>
            </a:r>
            <a:r>
              <a:rPr lang="en-US" dirty="0"/>
              <a:t/>
            </a:r>
            <a:br>
              <a:rPr lang="en-US" dirty="0"/>
            </a:br>
            <a:endParaRPr lang="en-US" dirty="0"/>
          </a:p>
        </p:txBody>
      </p:sp>
      <p:pic>
        <p:nvPicPr>
          <p:cNvPr id="4" name="Content Placeholder 3"/>
          <p:cNvPicPr>
            <a:picLocks noGrp="1" noChangeAspect="1"/>
          </p:cNvPicPr>
          <p:nvPr>
            <p:ph idx="1"/>
          </p:nvPr>
        </p:nvPicPr>
        <p:blipFill>
          <a:blip r:embed="rId2"/>
          <a:srcRect t="-28765" b="-28765"/>
          <a:stretch>
            <a:fillRect/>
          </a:stretch>
        </p:blipFill>
        <p:spPr>
          <a:xfrm>
            <a:off x="1552331" y="857727"/>
            <a:ext cx="7133026" cy="5746953"/>
          </a:xfrm>
        </p:spPr>
      </p:pic>
    </p:spTree>
    <p:extLst>
      <p:ext uri="{BB962C8B-B14F-4D97-AF65-F5344CB8AC3E}">
        <p14:creationId xmlns:p14="http://schemas.microsoft.com/office/powerpoint/2010/main" val="371223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rcRect t="-17560" b="-17560"/>
          <a:stretch>
            <a:fillRect/>
          </a:stretch>
        </p:blipFill>
        <p:spPr/>
      </p:pic>
    </p:spTree>
    <p:extLst>
      <p:ext uri="{BB962C8B-B14F-4D97-AF65-F5344CB8AC3E}">
        <p14:creationId xmlns:p14="http://schemas.microsoft.com/office/powerpoint/2010/main" val="274841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Estimating time for requirement a</a:t>
            </a:r>
            <a:r>
              <a:rPr lang="en-US" dirty="0"/>
              <a:t>nalysis</a:t>
            </a:r>
            <a:r>
              <a:rPr lang="en-US" dirty="0" smtClean="0"/>
              <a:t> &amp; project planning</a:t>
            </a:r>
            <a:endParaRPr lang="en-US" dirty="0"/>
          </a:p>
        </p:txBody>
      </p:sp>
      <p:sp>
        <p:nvSpPr>
          <p:cNvPr id="6" name="Content Placeholder 5"/>
          <p:cNvSpPr>
            <a:spLocks noGrp="1"/>
          </p:cNvSpPr>
          <p:nvPr>
            <p:ph idx="1"/>
          </p:nvPr>
        </p:nvSpPr>
        <p:spPr/>
        <p:txBody>
          <a:bodyPr/>
          <a:lstStyle/>
          <a:p>
            <a:r>
              <a:rPr lang="en-US" dirty="0" err="1" smtClean="0"/>
              <a:t>Te</a:t>
            </a:r>
            <a:r>
              <a:rPr lang="en-US" dirty="0" smtClean="0"/>
              <a:t> = [7+4(10)+13]/6</a:t>
            </a:r>
          </a:p>
          <a:p>
            <a:pPr marL="658368" lvl="2" indent="0">
              <a:buNone/>
            </a:pPr>
            <a:r>
              <a:rPr lang="en-US" dirty="0" smtClean="0"/>
              <a:t>   =	60/6</a:t>
            </a:r>
          </a:p>
          <a:p>
            <a:pPr marL="658368" lvl="2" indent="0">
              <a:buNone/>
            </a:pPr>
            <a:r>
              <a:rPr lang="en-US" dirty="0"/>
              <a:t>	</a:t>
            </a:r>
            <a:r>
              <a:rPr lang="en-US" dirty="0" smtClean="0"/>
              <a:t>=	10 person days</a:t>
            </a:r>
            <a:endParaRPr lang="en-US" dirty="0"/>
          </a:p>
        </p:txBody>
      </p:sp>
    </p:spTree>
    <p:extLst>
      <p:ext uri="{BB962C8B-B14F-4D97-AF65-F5344CB8AC3E}">
        <p14:creationId xmlns:p14="http://schemas.microsoft.com/office/powerpoint/2010/main" val="95966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8</a:t>
            </a:r>
            <a:endParaRPr lang="en-US" dirty="0"/>
          </a:p>
        </p:txBody>
      </p:sp>
      <p:sp>
        <p:nvSpPr>
          <p:cNvPr id="3" name="Content Placeholder 2"/>
          <p:cNvSpPr>
            <a:spLocks noGrp="1"/>
          </p:cNvSpPr>
          <p:nvPr>
            <p:ph idx="1"/>
          </p:nvPr>
        </p:nvSpPr>
        <p:spPr/>
        <p:txBody>
          <a:bodyPr/>
          <a:lstStyle/>
          <a:p>
            <a:r>
              <a:rPr lang="en-US" dirty="0" smtClean="0"/>
              <a:t>Complete the above activities. </a:t>
            </a:r>
            <a:r>
              <a:rPr lang="en-US" dirty="0"/>
              <a:t>Estimating time for requirement analysis &amp; project </a:t>
            </a:r>
            <a:r>
              <a:rPr lang="en-US" dirty="0" smtClean="0"/>
              <a:t>planning.</a:t>
            </a:r>
            <a:endParaRPr lang="en-US" dirty="0"/>
          </a:p>
        </p:txBody>
      </p:sp>
    </p:spTree>
    <p:extLst>
      <p:ext uri="{BB962C8B-B14F-4D97-AF65-F5344CB8AC3E}">
        <p14:creationId xmlns:p14="http://schemas.microsoft.com/office/powerpoint/2010/main" val="2987802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2240</TotalTime>
  <Words>255</Words>
  <Application>Microsoft Macintosh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VII.3 SOFTWARE PROJECT MANAGEMENT</vt:lpstr>
      <vt:lpstr>PERT</vt:lpstr>
      <vt:lpstr>Contd..</vt:lpstr>
      <vt:lpstr>Contd..</vt:lpstr>
      <vt:lpstr> Example: Project Activities and Time Allocation Details  </vt:lpstr>
      <vt:lpstr>Contd..</vt:lpstr>
      <vt:lpstr>Estimating time for requirement analysis &amp; project planning</vt:lpstr>
      <vt:lpstr>Case study 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VII.3 SOFTWARE PROJECT MANAGEMENT</dc:title>
  <dc:creator>Anjani</dc:creator>
  <cp:lastModifiedBy>Anjani</cp:lastModifiedBy>
  <cp:revision>7</cp:revision>
  <dcterms:created xsi:type="dcterms:W3CDTF">2017-09-27T14:56:17Z</dcterms:created>
  <dcterms:modified xsi:type="dcterms:W3CDTF">2020-10-05T14:42:53Z</dcterms:modified>
</cp:coreProperties>
</file>