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1" d="100"/>
          <a:sy n="101" d="100"/>
        </p:scale>
        <p:origin x="-186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433F5D-F175-CA4D-ABD4-96A3F868ADDB}" type="datetimeFigureOut">
              <a:rPr lang="en-US" smtClean="0"/>
              <a:t>24/09/17</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9900119-341D-7E42-87AB-7468AA7479F5}"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433F5D-F175-CA4D-ABD4-96A3F868ADDB}" type="datetimeFigureOut">
              <a:rPr lang="en-US" smtClean="0"/>
              <a:t>24/09/17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900119-341D-7E42-87AB-7468AA7479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433F5D-F175-CA4D-ABD4-96A3F868ADDB}" type="datetimeFigureOut">
              <a:rPr lang="en-US" smtClean="0"/>
              <a:t>24/09/17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900119-341D-7E42-87AB-7468AA7479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433F5D-F175-CA4D-ABD4-96A3F868ADDB}" type="datetimeFigureOut">
              <a:rPr lang="en-US" smtClean="0"/>
              <a:t>24/09/17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900119-341D-7E42-87AB-7468AA7479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433F5D-F175-CA4D-ABD4-96A3F868ADDB}" type="datetimeFigureOut">
              <a:rPr lang="en-US" smtClean="0"/>
              <a:t>24/09/17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900119-341D-7E42-87AB-7468AA7479F5}"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433F5D-F175-CA4D-ABD4-96A3F868ADDB}" type="datetimeFigureOut">
              <a:rPr lang="en-US" smtClean="0"/>
              <a:t>24/09/17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900119-341D-7E42-87AB-7468AA7479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433F5D-F175-CA4D-ABD4-96A3F868ADDB}" type="datetimeFigureOut">
              <a:rPr lang="en-US" smtClean="0"/>
              <a:t>24/09/17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9900119-341D-7E42-87AB-7468AA7479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433F5D-F175-CA4D-ABD4-96A3F868ADDB}" type="datetimeFigureOut">
              <a:rPr lang="en-US" smtClean="0"/>
              <a:t>24/09/17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9900119-341D-7E42-87AB-7468AA7479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433F5D-F175-CA4D-ABD4-96A3F868ADDB}" type="datetimeFigureOut">
              <a:rPr lang="en-US" smtClean="0"/>
              <a:t>24/09/17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9900119-341D-7E42-87AB-7468AA7479F5}"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433F5D-F175-CA4D-ABD4-96A3F868ADDB}" type="datetimeFigureOut">
              <a:rPr lang="en-US" smtClean="0"/>
              <a:t>24/09/17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900119-341D-7E42-87AB-7468AA7479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433F5D-F175-CA4D-ABD4-96A3F868ADDB}" type="datetimeFigureOut">
              <a:rPr lang="en-US" smtClean="0"/>
              <a:t>24/09/17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900119-341D-7E42-87AB-7468AA7479F5}"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Drag picture to placeholder or click icon to add</a:t>
            </a:r>
            <a:endParaRPr kumimoji="0" lang="en-US" dirty="0"/>
          </a:p>
        </p:txBody>
      </p:sp>
      <p:sp>
        <p:nvSpPr>
          <p:cNvPr id="9" name="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433F5D-F175-CA4D-ABD4-96A3F868ADDB}" type="datetimeFigureOut">
              <a:rPr lang="en-US" smtClean="0"/>
              <a:t>24/09/17</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9900119-341D-7E42-87AB-7468AA7479F5}"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endParaRPr lang="en-US" sz="2800" dirty="0" smtClean="0"/>
          </a:p>
          <a:p>
            <a:endParaRPr lang="en-US" sz="2800" dirty="0"/>
          </a:p>
          <a:p>
            <a:pPr algn="ctr"/>
            <a:r>
              <a:rPr lang="en-US" sz="2800" dirty="0" smtClean="0"/>
              <a:t>SOFTWARE PROJECT MANAGEMENT</a:t>
            </a:r>
          </a:p>
          <a:p>
            <a:pPr algn="ctr"/>
            <a:endParaRPr lang="en-US" sz="2800" dirty="0"/>
          </a:p>
        </p:txBody>
      </p:sp>
      <p:sp>
        <p:nvSpPr>
          <p:cNvPr id="4" name="Rectangle 3"/>
          <p:cNvSpPr/>
          <p:nvPr/>
        </p:nvSpPr>
        <p:spPr>
          <a:xfrm>
            <a:off x="3708736" y="1268547"/>
            <a:ext cx="1726529"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VII.3</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92515429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project manager</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 person who undertakes the responsibility of executing the project.</a:t>
            </a:r>
          </a:p>
          <a:p>
            <a:pPr algn="just"/>
            <a:endParaRPr lang="en-US" dirty="0" smtClean="0"/>
          </a:p>
          <a:p>
            <a:pPr algn="just"/>
            <a:r>
              <a:rPr lang="en-US" dirty="0" smtClean="0"/>
              <a:t>He/she is thoroughly aware of all the phases of SDLC.</a:t>
            </a:r>
          </a:p>
          <a:p>
            <a:pPr algn="just"/>
            <a:endParaRPr lang="en-US" dirty="0" smtClean="0"/>
          </a:p>
          <a:p>
            <a:pPr algn="just"/>
            <a:r>
              <a:rPr lang="en-US" dirty="0" smtClean="0"/>
              <a:t>He/she may never directly involves in producing the end product but controls and manages the activities involved in production.</a:t>
            </a:r>
            <a:endParaRPr lang="en-US" dirty="0"/>
          </a:p>
        </p:txBody>
      </p:sp>
    </p:spTree>
    <p:extLst>
      <p:ext uri="{BB962C8B-B14F-4D97-AF65-F5344CB8AC3E}">
        <p14:creationId xmlns:p14="http://schemas.microsoft.com/office/powerpoint/2010/main" val="34284103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lgn="just"/>
            <a:r>
              <a:rPr lang="en-US" dirty="0" smtClean="0"/>
              <a:t>He/she closely monitors the development process, prepares and executes various plans, arranges necessary and adequate resources, time, quality and customer satisfaction.</a:t>
            </a:r>
          </a:p>
          <a:p>
            <a:endParaRPr lang="en-US" dirty="0"/>
          </a:p>
          <a:p>
            <a:pPr algn="just"/>
            <a:r>
              <a:rPr lang="en-US" dirty="0" smtClean="0"/>
              <a:t>Case study : </a:t>
            </a:r>
            <a:r>
              <a:rPr lang="en-US" dirty="0"/>
              <a:t>W</a:t>
            </a:r>
            <a:r>
              <a:rPr lang="en-US" dirty="0" smtClean="0"/>
              <a:t>illiams machine tool company</a:t>
            </a:r>
            <a:endParaRPr lang="en-US" dirty="0"/>
          </a:p>
        </p:txBody>
      </p:sp>
    </p:spTree>
    <p:extLst>
      <p:ext uri="{BB962C8B-B14F-4D97-AF65-F5344CB8AC3E}">
        <p14:creationId xmlns:p14="http://schemas.microsoft.com/office/powerpoint/2010/main" val="139624626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Responsibilities on PM</a:t>
            </a:r>
            <a:endParaRPr lang="en-US" dirty="0"/>
          </a:p>
        </p:txBody>
      </p:sp>
      <p:sp>
        <p:nvSpPr>
          <p:cNvPr id="3" name="Content Placeholder 2"/>
          <p:cNvSpPr>
            <a:spLocks noGrp="1"/>
          </p:cNvSpPr>
          <p:nvPr>
            <p:ph idx="1"/>
          </p:nvPr>
        </p:nvSpPr>
        <p:spPr/>
        <p:txBody>
          <a:bodyPr/>
          <a:lstStyle/>
          <a:p>
            <a:r>
              <a:rPr lang="en-US" b="1" dirty="0" smtClean="0"/>
              <a:t>Managing people</a:t>
            </a:r>
          </a:p>
          <a:p>
            <a:endParaRPr lang="en-US" dirty="0" smtClean="0"/>
          </a:p>
          <a:p>
            <a:pPr lvl="1"/>
            <a:r>
              <a:rPr lang="en-US" dirty="0" smtClean="0"/>
              <a:t>	</a:t>
            </a:r>
            <a:r>
              <a:rPr lang="en-US" sz="2400" dirty="0" smtClean="0"/>
              <a:t>Acts as project leader</a:t>
            </a:r>
          </a:p>
          <a:p>
            <a:pPr lvl="1"/>
            <a:r>
              <a:rPr lang="en-US" sz="2400" dirty="0"/>
              <a:t>	</a:t>
            </a:r>
            <a:r>
              <a:rPr lang="en-US" sz="2400" dirty="0" smtClean="0"/>
              <a:t>lesion with stakeholders</a:t>
            </a:r>
          </a:p>
          <a:p>
            <a:pPr lvl="1"/>
            <a:r>
              <a:rPr lang="en-US" sz="2400" dirty="0"/>
              <a:t>	</a:t>
            </a:r>
            <a:r>
              <a:rPr lang="en-US" sz="2400" dirty="0" smtClean="0"/>
              <a:t>managing human resources</a:t>
            </a:r>
          </a:p>
          <a:p>
            <a:pPr lvl="1"/>
            <a:r>
              <a:rPr lang="en-US" sz="2400" dirty="0"/>
              <a:t>	</a:t>
            </a:r>
            <a:r>
              <a:rPr lang="en-US" sz="2400" dirty="0" smtClean="0"/>
              <a:t>setting up reporting hierarchy</a:t>
            </a:r>
          </a:p>
          <a:p>
            <a:pPr lvl="1"/>
            <a:endParaRPr lang="en-US" sz="2400" dirty="0" smtClean="0"/>
          </a:p>
          <a:p>
            <a:pPr marL="82296" indent="0">
              <a:buNone/>
            </a:pPr>
            <a:r>
              <a:rPr lang="en-US" dirty="0"/>
              <a:t>	</a:t>
            </a:r>
          </a:p>
        </p:txBody>
      </p:sp>
    </p:spTree>
    <p:extLst>
      <p:ext uri="{BB962C8B-B14F-4D97-AF65-F5344CB8AC3E}">
        <p14:creationId xmlns:p14="http://schemas.microsoft.com/office/powerpoint/2010/main" val="12084618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b="1" dirty="0"/>
              <a:t>Managing </a:t>
            </a:r>
            <a:r>
              <a:rPr lang="en-US" b="1" dirty="0" smtClean="0"/>
              <a:t>project</a:t>
            </a:r>
          </a:p>
          <a:p>
            <a:endParaRPr lang="en-US" b="1" dirty="0" smtClean="0"/>
          </a:p>
          <a:p>
            <a:pPr lvl="1" algn="just"/>
            <a:r>
              <a:rPr lang="en-US" sz="2400" dirty="0" smtClean="0"/>
              <a:t>defining and setting up project scope</a:t>
            </a:r>
            <a:endParaRPr lang="en-US" sz="2800" dirty="0" smtClean="0"/>
          </a:p>
          <a:p>
            <a:pPr lvl="1" algn="just"/>
            <a:r>
              <a:rPr lang="en-US" sz="2400" dirty="0" smtClean="0"/>
              <a:t>managing project management activities</a:t>
            </a:r>
          </a:p>
          <a:p>
            <a:pPr lvl="1" algn="just"/>
            <a:r>
              <a:rPr lang="en-US" sz="2400" dirty="0" smtClean="0"/>
              <a:t>monitoring progress &amp; performance</a:t>
            </a:r>
          </a:p>
          <a:p>
            <a:pPr lvl="1" algn="just"/>
            <a:r>
              <a:rPr lang="en-US" sz="2400" dirty="0" smtClean="0"/>
              <a:t>risk analysis at every phase</a:t>
            </a:r>
          </a:p>
          <a:p>
            <a:pPr lvl="1" algn="just"/>
            <a:r>
              <a:rPr lang="en-US" sz="2400" dirty="0" smtClean="0"/>
              <a:t>take necessary step to avoid or come 	out of problems.</a:t>
            </a:r>
          </a:p>
          <a:p>
            <a:pPr lvl="1" algn="just"/>
            <a:r>
              <a:rPr lang="en-US" sz="2400" dirty="0" smtClean="0"/>
              <a:t>act as project spokesperson</a:t>
            </a:r>
            <a:endParaRPr lang="en-US" sz="2400" dirty="0"/>
          </a:p>
        </p:txBody>
      </p:sp>
    </p:spTree>
    <p:extLst>
      <p:ext uri="{BB962C8B-B14F-4D97-AF65-F5344CB8AC3E}">
        <p14:creationId xmlns:p14="http://schemas.microsoft.com/office/powerpoint/2010/main" val="91976353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management activities</a:t>
            </a:r>
            <a:endParaRPr lang="en-US" dirty="0"/>
          </a:p>
        </p:txBody>
      </p:sp>
      <p:sp>
        <p:nvSpPr>
          <p:cNvPr id="3" name="Content Placeholder 2"/>
          <p:cNvSpPr>
            <a:spLocks noGrp="1"/>
          </p:cNvSpPr>
          <p:nvPr>
            <p:ph idx="1"/>
          </p:nvPr>
        </p:nvSpPr>
        <p:spPr/>
        <p:txBody>
          <a:bodyPr/>
          <a:lstStyle/>
          <a:p>
            <a:r>
              <a:rPr lang="en-US" dirty="0" smtClean="0"/>
              <a:t>Project planning</a:t>
            </a:r>
          </a:p>
          <a:p>
            <a:endParaRPr lang="en-US" dirty="0" smtClean="0"/>
          </a:p>
          <a:p>
            <a:r>
              <a:rPr lang="en-US" dirty="0" smtClean="0"/>
              <a:t>Scope management</a:t>
            </a:r>
          </a:p>
          <a:p>
            <a:endParaRPr lang="en-US" dirty="0" smtClean="0"/>
          </a:p>
          <a:p>
            <a:r>
              <a:rPr lang="en-US" dirty="0" smtClean="0"/>
              <a:t>Project estimation </a:t>
            </a:r>
            <a:endParaRPr lang="en-US" dirty="0"/>
          </a:p>
        </p:txBody>
      </p:sp>
    </p:spTree>
    <p:extLst>
      <p:ext uri="{BB962C8B-B14F-4D97-AF65-F5344CB8AC3E}">
        <p14:creationId xmlns:p14="http://schemas.microsoft.com/office/powerpoint/2010/main" val="357313373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planning</a:t>
            </a:r>
            <a:br>
              <a:rPr lang="en-US" dirty="0"/>
            </a:br>
            <a:endParaRPr lang="en-US" dirty="0"/>
          </a:p>
        </p:txBody>
      </p:sp>
      <p:sp>
        <p:nvSpPr>
          <p:cNvPr id="3" name="Content Placeholder 2"/>
          <p:cNvSpPr>
            <a:spLocks noGrp="1"/>
          </p:cNvSpPr>
          <p:nvPr>
            <p:ph idx="1"/>
          </p:nvPr>
        </p:nvSpPr>
        <p:spPr/>
        <p:txBody>
          <a:bodyPr/>
          <a:lstStyle/>
          <a:p>
            <a:endParaRPr lang="en-US" dirty="0" smtClean="0"/>
          </a:p>
          <a:p>
            <a:r>
              <a:rPr lang="en-US" dirty="0" smtClean="0"/>
              <a:t>This task perform before the production of s/w actually starts.</a:t>
            </a:r>
          </a:p>
          <a:p>
            <a:r>
              <a:rPr lang="en-US" dirty="0" smtClean="0"/>
              <a:t>No concrete activity</a:t>
            </a:r>
          </a:p>
          <a:p>
            <a:r>
              <a:rPr lang="en-US" dirty="0" smtClean="0"/>
              <a:t>Set of multiple processes</a:t>
            </a:r>
            <a:endParaRPr lang="en-US" dirty="0"/>
          </a:p>
        </p:txBody>
      </p:sp>
    </p:spTree>
    <p:extLst>
      <p:ext uri="{BB962C8B-B14F-4D97-AF65-F5344CB8AC3E}">
        <p14:creationId xmlns:p14="http://schemas.microsoft.com/office/powerpoint/2010/main" val="2301776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management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It creates boundaries of the project by clearly defining what would be done and what would not be done in the project. So that project contain limited and quantifiable tasks which can easily avoids cost and time overrun. </a:t>
            </a:r>
          </a:p>
          <a:p>
            <a:pPr algn="just"/>
            <a:r>
              <a:rPr lang="en-US" dirty="0" smtClean="0"/>
              <a:t>It includes:</a:t>
            </a:r>
          </a:p>
          <a:p>
            <a:pPr lvl="1" algn="just"/>
            <a:r>
              <a:rPr lang="en-US" dirty="0" smtClean="0"/>
              <a:t>Define the scope</a:t>
            </a:r>
          </a:p>
          <a:p>
            <a:pPr lvl="1" algn="just"/>
            <a:r>
              <a:rPr lang="en-US" dirty="0" smtClean="0"/>
              <a:t>Decide its verification and control</a:t>
            </a:r>
          </a:p>
          <a:p>
            <a:pPr lvl="1" algn="just"/>
            <a:r>
              <a:rPr lang="en-US" dirty="0" smtClean="0"/>
              <a:t>Divide the project into various smaller parts for ease of management</a:t>
            </a:r>
          </a:p>
          <a:p>
            <a:pPr lvl="1" algn="just"/>
            <a:endParaRPr lang="en-US" dirty="0" smtClean="0"/>
          </a:p>
          <a:p>
            <a:endParaRPr lang="en-US" dirty="0"/>
          </a:p>
          <a:p>
            <a:endParaRPr lang="en-US" dirty="0"/>
          </a:p>
        </p:txBody>
      </p:sp>
    </p:spTree>
    <p:extLst>
      <p:ext uri="{BB962C8B-B14F-4D97-AF65-F5344CB8AC3E}">
        <p14:creationId xmlns:p14="http://schemas.microsoft.com/office/powerpoint/2010/main" val="36828226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estimation</a:t>
            </a:r>
            <a:endParaRPr lang="en-US" dirty="0"/>
          </a:p>
        </p:txBody>
      </p:sp>
      <p:sp>
        <p:nvSpPr>
          <p:cNvPr id="3" name="Content Placeholder 2"/>
          <p:cNvSpPr>
            <a:spLocks noGrp="1"/>
          </p:cNvSpPr>
          <p:nvPr>
            <p:ph idx="1"/>
          </p:nvPr>
        </p:nvSpPr>
        <p:spPr/>
        <p:txBody>
          <a:bodyPr/>
          <a:lstStyle/>
          <a:p>
            <a:r>
              <a:rPr lang="en-US" dirty="0" smtClean="0"/>
              <a:t>s/w size estimation</a:t>
            </a:r>
          </a:p>
          <a:p>
            <a:r>
              <a:rPr lang="en-US" dirty="0" smtClean="0"/>
              <a:t>Effort estimation</a:t>
            </a:r>
          </a:p>
          <a:p>
            <a:r>
              <a:rPr lang="en-US" dirty="0" smtClean="0"/>
              <a:t>Time estimation</a:t>
            </a:r>
          </a:p>
          <a:p>
            <a:r>
              <a:rPr lang="en-US" dirty="0" smtClean="0"/>
              <a:t>Cost estimation</a:t>
            </a:r>
          </a:p>
          <a:p>
            <a:endParaRPr lang="en-US" dirty="0"/>
          </a:p>
        </p:txBody>
      </p:sp>
    </p:spTree>
    <p:extLst>
      <p:ext uri="{BB962C8B-B14F-4D97-AF65-F5344CB8AC3E}">
        <p14:creationId xmlns:p14="http://schemas.microsoft.com/office/powerpoint/2010/main" val="9204426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Solstice.thmx</Template>
  <TotalTime>45</TotalTime>
  <Words>237</Words>
  <Application>Microsoft Macintosh PowerPoint</Application>
  <PresentationFormat>On-screen Show (4:3)</PresentationFormat>
  <Paragraphs>55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Solstice</vt:lpstr>
      <vt:lpstr>PowerPoint Presentation</vt:lpstr>
      <vt:lpstr>Software project manager</vt:lpstr>
      <vt:lpstr>Contd..</vt:lpstr>
      <vt:lpstr>Responsibilities on PM</vt:lpstr>
      <vt:lpstr>Contd..</vt:lpstr>
      <vt:lpstr>Software management activities</vt:lpstr>
      <vt:lpstr>Project planning </vt:lpstr>
      <vt:lpstr>Scope management</vt:lpstr>
      <vt:lpstr>Project estimation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Anjani</dc:creator>
  <cp:lastModifiedBy>Anjani</cp:lastModifiedBy>
  <cp:revision>12</cp:revision>
  <dcterms:created xsi:type="dcterms:W3CDTF">2017-07-26T17:12:46Z</dcterms:created>
  <dcterms:modified xsi:type="dcterms:W3CDTF">2017-09-24T14:16:22Z</dcterms:modified>
</cp:coreProperties>
</file>