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8B67A7-8063-514B-8405-9591830134E8}" type="datetimeFigureOut">
              <a:rPr lang="en-US" smtClean="0"/>
              <a:t>08/08/18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636F0E-A316-9A4A-B6F6-2AF6BAE34FD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dirty="0" smtClean="0"/>
              <a:t>SOFTWARE PROJECT MANAGEMENT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08736" y="1268547"/>
            <a:ext cx="1726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VII.3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estimation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Decomposition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Empirical estimation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78537" y="1944785"/>
            <a:ext cx="1150855" cy="26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86553" y="1706645"/>
            <a:ext cx="134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of code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78537" y="2434284"/>
            <a:ext cx="1150855" cy="211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6553" y="2645961"/>
            <a:ext cx="163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points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05576" y="3750910"/>
            <a:ext cx="1150855" cy="26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17482" y="3461508"/>
            <a:ext cx="16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Putnam model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72781" y="4240416"/>
            <a:ext cx="1183650" cy="13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6531" y="4240416"/>
            <a:ext cx="15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COCOMO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Breakdown the project tasks into smaller, manageable form.</a:t>
            </a:r>
          </a:p>
          <a:p>
            <a:pPr algn="just"/>
            <a:r>
              <a:rPr lang="en-US" dirty="0" smtClean="0"/>
              <a:t>Find out various tasks and correlate them.</a:t>
            </a:r>
          </a:p>
          <a:p>
            <a:pPr algn="just"/>
            <a:r>
              <a:rPr lang="en-US" dirty="0" smtClean="0"/>
              <a:t>Estimate time frame required for each task.</a:t>
            </a:r>
          </a:p>
          <a:p>
            <a:pPr algn="just"/>
            <a:r>
              <a:rPr lang="en-US" dirty="0" smtClean="0"/>
              <a:t>Divide them into work-units.</a:t>
            </a:r>
          </a:p>
          <a:p>
            <a:pPr algn="just"/>
            <a:r>
              <a:rPr lang="en-US" dirty="0" smtClean="0"/>
              <a:t>Assign adequate number of work-units for each task.</a:t>
            </a:r>
          </a:p>
          <a:p>
            <a:pPr algn="just"/>
            <a:r>
              <a:rPr lang="en-US" dirty="0" smtClean="0"/>
              <a:t>Calculate total time required for the project from start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Creation of a project team and allocating responsibilities to each team member.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Determining resources required at a particular stage and their availability.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Manage resources by generating resource request when they are required and de-allocating them when they are no more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Experienced staff leaving the project and new staff come in.</a:t>
            </a:r>
          </a:p>
          <a:p>
            <a:pPr algn="just"/>
            <a:r>
              <a:rPr lang="en-US" dirty="0" smtClean="0"/>
              <a:t>Change in organizational management.</a:t>
            </a:r>
          </a:p>
          <a:p>
            <a:pPr algn="just"/>
            <a:r>
              <a:rPr lang="en-US" dirty="0" smtClean="0"/>
              <a:t>Requirement change or misinterpreting requirement.</a:t>
            </a:r>
          </a:p>
          <a:p>
            <a:pPr algn="just"/>
            <a:r>
              <a:rPr lang="en-US" dirty="0" smtClean="0"/>
              <a:t>Under-estimation of required time and resources.</a:t>
            </a:r>
          </a:p>
          <a:p>
            <a:pPr algn="just"/>
            <a:r>
              <a:rPr lang="en-US" dirty="0" smtClean="0"/>
              <a:t>Technological changes, environmental changes, business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Categorize </a:t>
            </a:r>
          </a:p>
          <a:p>
            <a:r>
              <a:rPr lang="en-US" dirty="0" smtClean="0"/>
              <a:t>Manage</a:t>
            </a:r>
          </a:p>
          <a:p>
            <a:r>
              <a:rPr lang="en-US" dirty="0" smtClean="0"/>
              <a:t>Monitor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4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&amp;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monitoring</a:t>
            </a:r>
          </a:p>
          <a:p>
            <a:endParaRPr lang="en-US" dirty="0"/>
          </a:p>
          <a:p>
            <a:r>
              <a:rPr lang="en-US" dirty="0" smtClean="0"/>
              <a:t>Status reports</a:t>
            </a:r>
          </a:p>
          <a:p>
            <a:endParaRPr lang="en-US" dirty="0"/>
          </a:p>
          <a:p>
            <a:r>
              <a:rPr lang="en-US" dirty="0" smtClean="0"/>
              <a:t>Milestones checklist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5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78080"/>
          </a:xfrm>
        </p:spPr>
        <p:txBody>
          <a:bodyPr/>
          <a:lstStyle/>
          <a:p>
            <a:r>
              <a:rPr lang="en-US" dirty="0" smtClean="0">
                <a:effectLst/>
              </a:rPr>
              <a:t>Case Study: </a:t>
            </a:r>
            <a:r>
              <a:rPr lang="en-US" dirty="0" err="1" smtClean="0">
                <a:effectLst/>
              </a:rPr>
              <a:t>ColombaKade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43</TotalTime>
  <Words>190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PowerPoint Presentation</vt:lpstr>
      <vt:lpstr>Project estimation techniques</vt:lpstr>
      <vt:lpstr>Project scheduling </vt:lpstr>
      <vt:lpstr>Resource management</vt:lpstr>
      <vt:lpstr>Project risk management</vt:lpstr>
      <vt:lpstr>Risk management process</vt:lpstr>
      <vt:lpstr>Project execution &amp; monitoring</vt:lpstr>
      <vt:lpstr>Case Study: ColombaKade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Anjani</cp:lastModifiedBy>
  <cp:revision>10</cp:revision>
  <dcterms:created xsi:type="dcterms:W3CDTF">2017-08-01T16:28:37Z</dcterms:created>
  <dcterms:modified xsi:type="dcterms:W3CDTF">2018-08-08T08:23:32Z</dcterms:modified>
</cp:coreProperties>
</file>