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9FEAD-DCAC-934A-945B-429B6B404D84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CBF10-7179-6944-B4B0-6C70523FD5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9FEAD-DCAC-934A-945B-429B6B404D84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CBF10-7179-6944-B4B0-6C70523FD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9FEAD-DCAC-934A-945B-429B6B404D84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CBF10-7179-6944-B4B0-6C70523FD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9FEAD-DCAC-934A-945B-429B6B404D84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CBF10-7179-6944-B4B0-6C70523FD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9FEAD-DCAC-934A-945B-429B6B404D84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CBF10-7179-6944-B4B0-6C70523FD5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9FEAD-DCAC-934A-945B-429B6B404D84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CBF10-7179-6944-B4B0-6C70523FD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9FEAD-DCAC-934A-945B-429B6B404D84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CBF10-7179-6944-B4B0-6C70523FD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9FEAD-DCAC-934A-945B-429B6B404D84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CBF10-7179-6944-B4B0-6C70523FD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9FEAD-DCAC-934A-945B-429B6B404D84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CBF10-7179-6944-B4B0-6C70523FD54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9FEAD-DCAC-934A-945B-429B6B404D84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CBF10-7179-6944-B4B0-6C70523FD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99FEAD-DCAC-934A-945B-429B6B404D84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CBF10-7179-6944-B4B0-6C70523FD5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799FEAD-DCAC-934A-945B-429B6B404D84}" type="datetimeFigureOut">
              <a:rPr lang="en-US" smtClean="0"/>
              <a:t>24/09/17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24CBF10-7179-6944-B4B0-6C70523FD54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pPr algn="ctr"/>
            <a:r>
              <a:rPr lang="en-US" sz="2800" dirty="0" smtClean="0"/>
              <a:t>SOFTWARE PROJECT MANAGEMENT</a:t>
            </a:r>
          </a:p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08736" y="1268547"/>
            <a:ext cx="1726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VII.3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719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communication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</a:p>
          <a:p>
            <a:r>
              <a:rPr lang="en-US" dirty="0" smtClean="0"/>
              <a:t>Sharing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Closure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tracks and controls the changes in s/w in terms of the requirements, design, functions and development of the product.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Baseline : measurement that define completeness of a phase.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0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</a:p>
          <a:p>
            <a:r>
              <a:rPr lang="en-US" dirty="0" smtClean="0"/>
              <a:t>Validation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Control</a:t>
            </a:r>
          </a:p>
          <a:p>
            <a:r>
              <a:rPr lang="en-US" dirty="0" smtClean="0"/>
              <a:t>Execution</a:t>
            </a:r>
          </a:p>
          <a:p>
            <a:r>
              <a:rPr lang="en-US" dirty="0" smtClean="0"/>
              <a:t>Close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9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Gantt chart: timeline chart</a:t>
            </a:r>
          </a:p>
          <a:p>
            <a:endParaRPr lang="en-US" dirty="0" smtClean="0"/>
          </a:p>
          <a:p>
            <a:r>
              <a:rPr lang="en-US" dirty="0" smtClean="0"/>
              <a:t>Pert chart: n/w diagram</a:t>
            </a:r>
          </a:p>
          <a:p>
            <a:endParaRPr lang="en-US" dirty="0" smtClean="0"/>
          </a:p>
          <a:p>
            <a:r>
              <a:rPr lang="en-US" dirty="0" smtClean="0"/>
              <a:t>Resource histogram: staff planning and coordination</a:t>
            </a:r>
          </a:p>
          <a:p>
            <a:endParaRPr lang="en-US" dirty="0" smtClean="0"/>
          </a:p>
          <a:p>
            <a:r>
              <a:rPr lang="en-US" dirty="0" smtClean="0"/>
              <a:t>Critical path analysis: </a:t>
            </a:r>
            <a:r>
              <a:rPr lang="en-US" smtClean="0"/>
              <a:t>interdependent tasks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92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16</TotalTime>
  <Words>87</Words>
  <Application>Microsoft Macintosh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PowerPoint Presentation</vt:lpstr>
      <vt:lpstr>Project communication management</vt:lpstr>
      <vt:lpstr>Configuration management</vt:lpstr>
      <vt:lpstr>Change control</vt:lpstr>
      <vt:lpstr>Project management tools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Anjani</dc:creator>
  <cp:lastModifiedBy>Anjani</cp:lastModifiedBy>
  <cp:revision>3</cp:revision>
  <dcterms:created xsi:type="dcterms:W3CDTF">2017-08-08T18:07:52Z</dcterms:created>
  <dcterms:modified xsi:type="dcterms:W3CDTF">2017-09-24T14:17:07Z</dcterms:modified>
</cp:coreProperties>
</file>