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BFD2C3E-F909-EE44-9851-16B1CC5C1011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2FDA140-93D0-804D-9C23-F9A3AD8331B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PROJECT MANAGEMENT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08736" y="608986"/>
            <a:ext cx="1726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VII.3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76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16" y="571500"/>
            <a:ext cx="754337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14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9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Anjani</dc:creator>
  <cp:lastModifiedBy>Anjani</cp:lastModifiedBy>
  <cp:revision>2</cp:revision>
  <dcterms:created xsi:type="dcterms:W3CDTF">2017-08-16T16:59:03Z</dcterms:created>
  <dcterms:modified xsi:type="dcterms:W3CDTF">2017-09-24T14:17:25Z</dcterms:modified>
</cp:coreProperties>
</file>