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Source Code Pro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647558d8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647558d8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80d1f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80d1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0528daf21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0528daf2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0528daf21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0528daf2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647558d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647558d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0528daf2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0528daf2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80d1f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80d1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900"/>
              <a:t>Introducción a Web3,  Blockchain y Smart Contracts</a:t>
            </a:r>
            <a:endParaRPr sz="59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Presentador: Victor Manuel Albornoz Panti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631800"/>
            <a:ext cx="8460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¿Como funciona un Smart Contract?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618200"/>
            <a:ext cx="8226000" cy="3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Un Smart Contract funciona siguiendo declaraciones como: “si/cuando… entonces …” que estan escrito en código almacenado en una cadena de bloques.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800"/>
              <a:t>Pueden incluir acciones como: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Liberar fondos a una de las partes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Registrar un bien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Enviar notificación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Emitir boletos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800"/>
              <a:t>Crear registros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226325" y="198175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Beneficios</a:t>
            </a:r>
            <a:endParaRPr/>
          </a:p>
        </p:txBody>
      </p:sp>
      <p:sp>
        <p:nvSpPr>
          <p:cNvPr id="135" name="Google Shape;135;p23"/>
          <p:cNvSpPr txBox="1"/>
          <p:nvPr>
            <p:ph idx="2" type="body"/>
          </p:nvPr>
        </p:nvSpPr>
        <p:spPr>
          <a:xfrm>
            <a:off x="4856100" y="353550"/>
            <a:ext cx="3929100" cy="46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Velocidad, eficiencia y precisión</a:t>
            </a:r>
            <a:endParaRPr b="1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s-419" sz="1500"/>
              <a:t>Una vez que se cumple una condición, el contrato se ejecuta de inmediato.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Confianza y transparencia   </a:t>
            </a:r>
            <a:r>
              <a:rPr b="1"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</a:t>
            </a:r>
            <a:endParaRPr b="1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s-419" sz="1500"/>
              <a:t>Nombre de la empresa, Ubicación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/>
              <a:t>Septiembre de 20XX - agosto de 20XX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Seguridad</a:t>
            </a:r>
            <a:endParaRPr b="1" sz="25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s-419" sz="1500"/>
              <a:t>Los registros de transacciones de blockchain están encriptados.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500"/>
              <a:t>Lógica</a:t>
            </a:r>
            <a:r>
              <a:rPr lang="es-419" sz="1500"/>
              <a:t> de libro contable.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Ahorros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00" y="1494650"/>
            <a:ext cx="1509600" cy="15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1300" y="1529150"/>
            <a:ext cx="1440601" cy="144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800" y="3252700"/>
            <a:ext cx="1584199" cy="1584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1300" y="3324500"/>
            <a:ext cx="1440601" cy="144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 Blockchain?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Es una tecnología basada en una cadena de bloques de operaciones descentralizada y pública. Genera una base de datos compartida a la que todos los miembros tienen acceso.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Es un libro electrónico público que se puede compartir abiertamente entre usuarios dispares y que crea un registro inmutable de sus transacciones.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Es como un gran libro de contabilidad.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 Blockchain?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50" y="1468825"/>
            <a:ext cx="6442075" cy="33010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6646325" y="1468825"/>
            <a:ext cx="23778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Blockchain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Bloques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Transacciones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 Blockchain?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8400"/>
            <a:ext cx="8839201" cy="3021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Parte de la blockchain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Tiene acceso al </a:t>
            </a:r>
            <a:r>
              <a:rPr lang="es-419"/>
              <a:t>código</a:t>
            </a:r>
            <a:r>
              <a:rPr lang="es-419"/>
              <a:t> de la blockchain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Tiene acceso a una copia de la base de datos.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850" y="3002700"/>
            <a:ext cx="1408825" cy="1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7750" y="2973237"/>
            <a:ext cx="1233100" cy="126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9900" y="2824650"/>
            <a:ext cx="1566025" cy="15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 la Web3?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Web3 es la evolución de internet que conocemos y se caracteriza por que es un internet descentralizado y para lograrlo usa la tecnología de blockchain.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Web1: Links</a:t>
            </a:r>
            <a:br>
              <a:rPr lang="es-419"/>
            </a:br>
            <a:r>
              <a:rPr lang="es-419"/>
              <a:t>Web2: Likes(Redes sociales)</a:t>
            </a:r>
            <a:br>
              <a:rPr lang="es-419"/>
            </a:br>
            <a:r>
              <a:rPr lang="es-419"/>
              <a:t>Web3: Tokens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9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Como funciona Web3 en Python</a:t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421176" y="2235693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421225" y="25967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Python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2253122" y="1423415"/>
            <a:ext cx="2954700" cy="295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2253125" y="2596750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Conección a</a:t>
            </a:r>
            <a:endParaRPr sz="3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Ethereum</a:t>
            </a:r>
            <a:endParaRPr sz="3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5709626" y="2147440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7718079" y="2394636"/>
            <a:ext cx="1012500" cy="1012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7718425" y="2596750"/>
            <a:ext cx="1012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Ejecuta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código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5709825" y="259675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Entrar a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 Blockchain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Smart Contracts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¿Que es un Smart Contract?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618200"/>
            <a:ext cx="35916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800"/>
              <a:t>Son programas almacenados en una cadena de bloques que se ejecutan cuando se cumplen condiciones predeterminadas.</a:t>
            </a:r>
            <a:endParaRPr sz="1800"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7075" y="948750"/>
            <a:ext cx="4935899" cy="2742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