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460E17-089D-4186-930E-FB0800FE0EF0}">
  <a:tblStyle styleId="{FC460E17-089D-4186-930E-FB0800FE0E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fe7509b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fe7509b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efe7509b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efe7509b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e7509b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e7509b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fe7509b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fe7509b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efe7509b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efe7509b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fe7509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fe7509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fe7509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fe7509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fe7509b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fe7509b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fe7509b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fe7509b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fe7509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fe7509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fe7509b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fe7509b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fe7509b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fe7509b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 Neuronales Artificiales, mi primer perceptrón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franzemil35@gmail.com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94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pequeño ejemplo.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240650" y="1203150"/>
            <a:ext cx="56247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Iris dataset</a:t>
            </a:r>
            <a:endParaRPr b="1"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perceptrón capaz de reconocer el tipo de flor mediante el ancho y alto sépalo y pétalo.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625" y="1242250"/>
            <a:ext cx="2594540" cy="2087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22"/>
          <p:cNvGraphicFramePr/>
          <p:nvPr/>
        </p:nvGraphicFramePr>
        <p:xfrm>
          <a:off x="202238" y="2779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{FC460E17-089D-4186-930E-FB0800FE0EF0}</a:tableStyleId>
              </a:tblPr>
              <a:tblGrid>
                <a:gridCol w="1156625"/>
                <a:gridCol w="1156625"/>
                <a:gridCol w="1156625"/>
                <a:gridCol w="1156625"/>
                <a:gridCol w="1156625"/>
              </a:tblGrid>
              <a:tr h="50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2365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sepal length in cm 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2365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sepal width in cm 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2365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petal length in cm 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2365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petal width in cm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class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6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19850"/>
            <a:ext cx="34503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evoluciona el error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75" y="1603438"/>
            <a:ext cx="4120474" cy="28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632300" y="1068425"/>
            <a:ext cx="34503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</a:t>
            </a:r>
            <a:r>
              <a:rPr lang="es"/>
              <a:t>aprendió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299" y="1527250"/>
            <a:ext cx="4120475" cy="27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94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falto?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240650" y="1203150"/>
            <a:ext cx="80796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de entrenamiento.</a:t>
            </a:r>
            <a:endParaRPr b="1"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Separar el dataset en conjuntos de: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Entrenamiento 	(70%)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Prueba			(20%)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Validación		(10%)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Inspiración de una Neurona Artificial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538" y="1232825"/>
            <a:ext cx="7208926" cy="31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17850" y="4401550"/>
            <a:ext cx="310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latin typeface="Source Sans Pro"/>
                <a:ea typeface="Source Sans Pro"/>
                <a:cs typeface="Source Sans Pro"/>
                <a:sym typeface="Source Sans Pro"/>
              </a:rPr>
              <a:t>Fuente: Raschka S, Mirjalili V. Python Machine Learning </a:t>
            </a:r>
            <a:endParaRPr i="1"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Perceptrón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8097"/>
            <a:ext cx="8520600" cy="34151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017850" y="4593200"/>
            <a:ext cx="310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latin typeface="Source Sans Pro"/>
                <a:ea typeface="Source Sans Pro"/>
                <a:cs typeface="Source Sans Pro"/>
                <a:sym typeface="Source Sans Pro"/>
              </a:rPr>
              <a:t>Fuente: Raschka S, Mirjalili V. Python Machine Learning </a:t>
            </a:r>
            <a:endParaRPr i="1"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clasifican por: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Conexión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Monocapa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Multicapa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Flujo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Feed 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Feed backward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Forma en que aprende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775" y="1199400"/>
            <a:ext cx="4654749" cy="27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hace un </a:t>
            </a:r>
            <a:r>
              <a:rPr lang="es"/>
              <a:t>perceptrón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425" y="1807488"/>
            <a:ext cx="3237567" cy="6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0" y="1807500"/>
            <a:ext cx="3673981" cy="8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923" y="3824971"/>
            <a:ext cx="5212615" cy="5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Cada perceptrón tiene una salida denotada por: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93925" y="2925475"/>
            <a:ext cx="85206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La salida debe pasar por una </a:t>
            </a:r>
            <a:r>
              <a:rPr b="1" lang="es"/>
              <a:t>función</a:t>
            </a:r>
            <a:r>
              <a:rPr b="1" lang="es"/>
              <a:t> de </a:t>
            </a:r>
            <a:r>
              <a:rPr b="1" lang="es"/>
              <a:t>rectificación</a:t>
            </a:r>
            <a:r>
              <a:rPr b="1" lang="es"/>
              <a:t>,  con el fin de normalizar los resultados de cada neurona.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688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Rectificación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125" y="1064400"/>
            <a:ext cx="481012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0" y="2155650"/>
            <a:ext cx="300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852125" y="4712475"/>
            <a:ext cx="48627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Fuente: </a:t>
            </a:r>
            <a:r>
              <a:rPr lang="es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https://www.um.es/LEQ/Atmosferas/Ch-VI-3/C63s6p2.htm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70975" y="1106450"/>
            <a:ext cx="34812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También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conocida como 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función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activación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modificada el output de una red neuronal, antes de 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transmitirlos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otras neuronas o antes de presentar el resultado final.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También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ayuda a modificar el 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cómo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aprende una red neuronal artificial.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aprende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921" y="1724550"/>
            <a:ext cx="3801354" cy="8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285" y="3831776"/>
            <a:ext cx="3920627" cy="8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5500" y="3207825"/>
            <a:ext cx="2466800" cy="5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Para que la neurona sea capaz de aprender,  primero debe saber que tal alejado del resultado esperado esta.</a:t>
            </a:r>
            <a:endParaRPr b="1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2672600"/>
            <a:ext cx="85206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Lo que sigue es minimizar el error, usando un </a:t>
            </a:r>
            <a:r>
              <a:rPr b="1" lang="es"/>
              <a:t>método</a:t>
            </a:r>
            <a:r>
              <a:rPr b="1" lang="es"/>
              <a:t> de optimización, en este caso se </a:t>
            </a:r>
            <a:r>
              <a:rPr b="1" lang="es"/>
              <a:t>hará</a:t>
            </a:r>
            <a:r>
              <a:rPr b="1" lang="es"/>
              <a:t> uso de la gradiente </a:t>
            </a:r>
            <a:r>
              <a:rPr b="1" lang="es"/>
              <a:t>descendiente</a:t>
            </a:r>
            <a:r>
              <a:rPr b="1" lang="es"/>
              <a:t>.</a:t>
            </a:r>
            <a:endParaRPr b="1"/>
          </a:p>
        </p:txBody>
      </p:sp>
      <p:sp>
        <p:nvSpPr>
          <p:cNvPr id="110" name="Google Shape;110;p19"/>
          <p:cNvSpPr txBox="1"/>
          <p:nvPr/>
        </p:nvSpPr>
        <p:spPr>
          <a:xfrm>
            <a:off x="6517600" y="4607625"/>
            <a:ext cx="2365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Source Sans Pro"/>
                <a:ea typeface="Source Sans Pro"/>
                <a:cs typeface="Source Sans Pro"/>
                <a:sym typeface="Source Sans Pro"/>
              </a:rPr>
              <a:t>*Esto es backpropagation</a:t>
            </a:r>
            <a:endParaRPr b="1"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Gradiente Descendiente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00" y="2048975"/>
            <a:ext cx="77152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561" y="1068425"/>
            <a:ext cx="3284291" cy="6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017850" y="4673425"/>
            <a:ext cx="310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latin typeface="Source Sans Pro"/>
                <a:ea typeface="Source Sans Pro"/>
                <a:cs typeface="Source Sans Pro"/>
                <a:sym typeface="Source Sans Pro"/>
              </a:rPr>
              <a:t>Fuente: Raschka S, Mirjalili V. Python Machine Learning </a:t>
            </a:r>
            <a:endParaRPr i="1"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70975" y="1106450"/>
            <a:ext cx="48528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 una valor n para ver 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qué</a:t>
            </a:r>
            <a:r>
              <a:rPr lang="e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tanto debe modificar el valor.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94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final todo se resume en minimizar el error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900" y="1321075"/>
            <a:ext cx="3888394" cy="22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42575" y="1242725"/>
            <a:ext cx="45711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Depende de cada uno asignar el </a:t>
            </a:r>
            <a:r>
              <a:rPr b="1" lang="es"/>
              <a:t>número</a:t>
            </a:r>
            <a:r>
              <a:rPr b="1" lang="es"/>
              <a:t> de iteraciones que </a:t>
            </a:r>
            <a:r>
              <a:rPr b="1" lang="es"/>
              <a:t>necesitará</a:t>
            </a:r>
            <a:r>
              <a:rPr b="1" lang="es"/>
              <a:t> una red para tener un nivel de error aceptable, por lo general se </a:t>
            </a:r>
            <a:r>
              <a:rPr b="1" lang="es"/>
              <a:t>obtiene</a:t>
            </a:r>
            <a:r>
              <a:rPr b="1" lang="es"/>
              <a:t> ese dato mediante prueba y error.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