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87213c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87213c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8796fd3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8796fd3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998e83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998e83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998e83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998e83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998e83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998e83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998e83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998e83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998e835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998e835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9abbb7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9abbb7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8796fd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8796fd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03013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03013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998e83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998e83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9abbb7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9abbb7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998e83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998e83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9abbb7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9abbb7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9abbb7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9abbb7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9abb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9abb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998e83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998e83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43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1550"/>
            <a:ext cx="8520600" cy="19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B248"/>
                </a:solidFill>
                <a:latin typeface="Raleway"/>
                <a:ea typeface="Raleway"/>
                <a:cs typeface="Raleway"/>
                <a:sym typeface="Raleway"/>
              </a:rPr>
              <a:t>MongoDB CRUD Operations</a:t>
            </a:r>
            <a:endParaRPr>
              <a:solidFill>
                <a:srgbClr val="F9B24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21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Gunar Ortiz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475" y="451138"/>
            <a:ext cx="6417051" cy="3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475" y="451138"/>
            <a:ext cx="6417051" cy="3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2716525" y="3463150"/>
            <a:ext cx="95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15E83"/>
                </a:solidFill>
              </a:rPr>
              <a:t>INSERT</a:t>
            </a:r>
            <a:endParaRPr b="1">
              <a:solidFill>
                <a:srgbClr val="F15E83"/>
              </a:solidFill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3594536" y="3463150"/>
            <a:ext cx="95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15E83"/>
                </a:solidFill>
              </a:rPr>
              <a:t>FIND</a:t>
            </a:r>
            <a:endParaRPr b="1">
              <a:solidFill>
                <a:srgbClr val="F15E83"/>
              </a:solidFill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687017" y="3463150"/>
            <a:ext cx="95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15E83"/>
                </a:solidFill>
              </a:rPr>
              <a:t>UPDATE</a:t>
            </a:r>
            <a:endParaRPr b="1">
              <a:solidFill>
                <a:srgbClr val="F15E83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5703299" y="3463150"/>
            <a:ext cx="963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15E83"/>
                </a:solidFill>
              </a:rPr>
              <a:t>REMOTE</a:t>
            </a:r>
            <a:endParaRPr b="1">
              <a:solidFill>
                <a:srgbClr val="F15E8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129600" y="143600"/>
            <a:ext cx="4442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313030"/>
                </a:solidFill>
                <a:latin typeface="Quicksand"/>
                <a:ea typeface="Quicksand"/>
                <a:cs typeface="Quicksand"/>
                <a:sym typeface="Quicksand"/>
              </a:rPr>
              <a:t>Create Operations</a:t>
            </a:r>
            <a:endParaRPr sz="3600">
              <a:solidFill>
                <a:srgbClr val="31303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75" y="1736075"/>
            <a:ext cx="7628850" cy="25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129600" y="143600"/>
            <a:ext cx="4442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313030"/>
                </a:solidFill>
                <a:latin typeface="Quicksand"/>
                <a:ea typeface="Quicksand"/>
                <a:cs typeface="Quicksand"/>
                <a:sym typeface="Quicksand"/>
              </a:rPr>
              <a:t>Read Operations</a:t>
            </a:r>
            <a:endParaRPr sz="3600">
              <a:solidFill>
                <a:srgbClr val="31303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1866525"/>
            <a:ext cx="8462700" cy="14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129600" y="143600"/>
            <a:ext cx="4442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313030"/>
                </a:solidFill>
                <a:latin typeface="Quicksand"/>
                <a:ea typeface="Quicksand"/>
                <a:cs typeface="Quicksand"/>
                <a:sym typeface="Quicksand"/>
              </a:rPr>
              <a:t>Update Operations</a:t>
            </a:r>
            <a:endParaRPr sz="3600">
              <a:solidFill>
                <a:srgbClr val="31303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25" y="1858075"/>
            <a:ext cx="7026950" cy="14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6520175" y="506550"/>
            <a:ext cx="1338300" cy="7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129600" y="143600"/>
            <a:ext cx="4442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313030"/>
                </a:solidFill>
                <a:latin typeface="Quicksand"/>
                <a:ea typeface="Quicksand"/>
                <a:cs typeface="Quicksand"/>
                <a:sym typeface="Quicksand"/>
              </a:rPr>
              <a:t>Delete Operations</a:t>
            </a:r>
            <a:endParaRPr sz="3600">
              <a:solidFill>
                <a:srgbClr val="31303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20" y="1984800"/>
            <a:ext cx="7512960" cy="1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43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43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50" y="1636785"/>
            <a:ext cx="1196263" cy="11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974" y="1636775"/>
            <a:ext cx="1196263" cy="119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890425" y="3040425"/>
            <a:ext cx="1514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fb.me/gunar.ortiz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278000" y="3040425"/>
            <a:ext cx="1924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github.com/gunarortiz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938" y="1975762"/>
            <a:ext cx="2622198" cy="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6075687" y="3040425"/>
            <a:ext cx="205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medium.com/@golofaz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43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50" y="1636785"/>
            <a:ext cx="1196263" cy="11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974" y="1636775"/>
            <a:ext cx="1196263" cy="119626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90425" y="3040425"/>
            <a:ext cx="1514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fb.me/gunar.ortiz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78000" y="3040425"/>
            <a:ext cx="1924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github.com/gunarortiz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938" y="1975762"/>
            <a:ext cx="2622198" cy="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75687" y="3040425"/>
            <a:ext cx="205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medium.com/@golofaz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25" y="1400726"/>
            <a:ext cx="7252153" cy="1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9051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63" y="152400"/>
            <a:ext cx="79054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43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firebase collection"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125" y="824836"/>
            <a:ext cx="4531749" cy="34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25" y="0"/>
            <a:ext cx="6995150" cy="5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85775"/>
            <a:ext cx="6858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" y="754838"/>
            <a:ext cx="8276452" cy="3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