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0" r:id="rId11"/>
    <p:sldId id="262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 err="1" smtClean="0"/>
              <a:t>Dauda</a:t>
            </a:r>
            <a:r>
              <a:rPr lang="en-US" dirty="0" smtClean="0"/>
              <a:t> Sani </a:t>
            </a:r>
            <a:r>
              <a:rPr lang="en-US" dirty="0" err="1" smtClean="0"/>
              <a:t>Abdullahi</a:t>
            </a:r>
            <a:endParaRPr lang="en-US" dirty="0" smtClean="0"/>
          </a:p>
          <a:p>
            <a:r>
              <a:rPr dirty="0" smtClean="0"/>
              <a:t>[[</a:t>
            </a:r>
            <a:r>
              <a:rPr dirty="0"/>
              <a:t>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Unsupervised Learning will be used for customer segmentation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246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Customer demographic data like zip code, state and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Types of product bought by the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Types of order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 smtClean="0"/>
              <a:t>Thank You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EDA on Sprocket Central Customer Data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246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Correlations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segmentation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Trends in Transactions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83" y="1854579"/>
            <a:ext cx="6526924" cy="311710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Distributions of Product Brands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302" y="1591804"/>
            <a:ext cx="4963218" cy="347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1680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818" y="1177159"/>
            <a:ext cx="4811554" cy="362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7704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660" y="1337551"/>
            <a:ext cx="4039164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2896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28" y="1261167"/>
            <a:ext cx="4229690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780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93" y="1093001"/>
            <a:ext cx="5058481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1766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435</Words>
  <Application>Microsoft Office PowerPoint</Application>
  <PresentationFormat>On-screen Show (16:9)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ABDULLAHI DAUDA SANI</dc:creator>
  <cp:lastModifiedBy>d</cp:lastModifiedBy>
  <cp:revision>2</cp:revision>
  <dcterms:modified xsi:type="dcterms:W3CDTF">2022-08-31T22:38:33Z</dcterms:modified>
</cp:coreProperties>
</file>