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webextensions/webextension2.xml" ContentType="application/vnd.ms-office.webextension+xml"/>
  <Override PartName="/ppt/notesSlides/notesSlide5.xml" ContentType="application/vnd.openxmlformats-officedocument.presentationml.notesSlide+xml"/>
  <Override PartName="/ppt/webextensions/webextension3.xml" ContentType="application/vnd.ms-office.webextension+xml"/>
  <Override PartName="/ppt/notesSlides/notesSlide6.xml" ContentType="application/vnd.openxmlformats-officedocument.presentationml.notesSlide+xml"/>
  <Override PartName="/ppt/webextensions/webextension4.xml" ContentType="application/vnd.ms-office.webextension+xml"/>
  <Override PartName="/ppt/notesSlides/notesSlide7.xml" ContentType="application/vnd.openxmlformats-officedocument.presentationml.notesSlide+xml"/>
  <Override PartName="/ppt/webextensions/webextension5.xml" ContentType="application/vnd.ms-office.webextension+xml"/>
  <Override PartName="/ppt/notesSlides/notesSlide8.xml" ContentType="application/vnd.openxmlformats-officedocument.presentationml.notesSlide+xml"/>
  <Override PartName="/ppt/webextensions/webextension6.xml" ContentType="application/vnd.ms-office.webextension+xml"/>
  <Override PartName="/ppt/notesSlides/notesSlide9.xml" ContentType="application/vnd.openxmlformats-officedocument.presentationml.notesSlide+xml"/>
  <Override PartName="/ppt/webextensions/webextension7.xml" ContentType="application/vnd.ms-office.webextension+xml"/>
  <Override PartName="/ppt/notesSlides/notesSlide10.xml" ContentType="application/vnd.openxmlformats-officedocument.presentationml.notesSlide+xml"/>
  <Override PartName="/ppt/webextensions/webextension8.xml" ContentType="application/vnd.ms-office.webextension+xml"/>
  <Override PartName="/ppt/notesSlides/notesSlide11.xml" ContentType="application/vnd.openxmlformats-officedocument.presentationml.notesSlide+xml"/>
  <Override PartName="/ppt/webextensions/webextension9.xml" ContentType="application/vnd.ms-office.webextension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9" r:id="rId4"/>
    <p:sldId id="270" r:id="rId5"/>
    <p:sldId id="272" r:id="rId6"/>
    <p:sldId id="271" r:id="rId7"/>
    <p:sldId id="27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655"/>
  </p:normalViewPr>
  <p:slideViewPr>
    <p:cSldViewPr snapToGrid="0" snapToObjects="1">
      <p:cViewPr varScale="1">
        <p:scale>
          <a:sx n="61" d="100"/>
          <a:sy n="61" d="100"/>
        </p:scale>
        <p:origin x="22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지석" userId="c740abef-d1a0-4a4d-a584-4691f12691e4" providerId="ADAL" clId="{3A1FD13F-18FE-42E5-9EE2-EBE664EED238}"/>
    <pc:docChg chg="undo custSel modSld">
      <pc:chgData name="윤지석" userId="c740abef-d1a0-4a4d-a584-4691f12691e4" providerId="ADAL" clId="{3A1FD13F-18FE-42E5-9EE2-EBE664EED238}" dt="2017-09-17T09:47:11.392" v="650" actId="1076"/>
      <pc:docMkLst>
        <pc:docMk/>
      </pc:docMkLst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627445697" sldId="256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627445697" sldId="256"/>
            <ac:cxnSpMk id="7" creationId="{4A9D510F-FEF2-4136-832A-D54EAB58DAE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081454257" sldId="257"/>
        </pc:sldMkLst>
        <pc:spChg chg="add del mod">
          <ac:chgData name="윤지석" userId="c740abef-d1a0-4a4d-a584-4691f12691e4" providerId="ADAL" clId="{3A1FD13F-18FE-42E5-9EE2-EBE664EED238}" dt="2017-09-17T09:46:27.679" v="646" actId="1076"/>
          <ac:spMkLst>
            <pc:docMk/>
            <pc:sldMk cId="2081454257" sldId="257"/>
            <ac:spMk id="8" creationId="{50649F6B-FD3F-4AC3-9CCB-5666648A9DDD}"/>
          </ac:spMkLst>
        </pc:spChg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081454257" sldId="257"/>
            <ac:cxnSpMk id="4" creationId="{43DDEA9E-7EB8-4EE7-B40D-D14D2AA59D03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046091869" sldId="259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046091869" sldId="259"/>
            <ac:cxnSpMk id="4" creationId="{42F0AC22-CD67-448F-BA04-1109F31D3F4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664303654" sldId="261"/>
        </pc:sldMkLst>
        <pc:spChg chg="add del mod">
          <ac:chgData name="윤지석" userId="c740abef-d1a0-4a4d-a584-4691f12691e4" providerId="ADAL" clId="{3A1FD13F-18FE-42E5-9EE2-EBE664EED238}" dt="2017-09-17T09:46:27.679" v="646" actId="1076"/>
          <ac:spMkLst>
            <pc:docMk/>
            <pc:sldMk cId="1664303654" sldId="261"/>
            <ac:spMk id="6" creationId="{6B04D0DC-7A31-40ED-852C-1C04B10388DD}"/>
          </ac:spMkLst>
        </pc:spChg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664303654" sldId="261"/>
            <ac:cxnSpMk id="2" creationId="{9EB76398-DF0D-437F-A881-B1837F8B0D56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974182170" sldId="263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974182170" sldId="263"/>
            <ac:cxnSpMk id="6" creationId="{1FB1D640-E9CE-43F6-9074-79B93C2405A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654535199" sldId="264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654535199" sldId="264"/>
            <ac:cxnSpMk id="4" creationId="{7AED13ED-03D1-4891-8DB1-6DCF3D0C868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943647467" sldId="265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943647467" sldId="265"/>
            <ac:cxnSpMk id="14" creationId="{6987973E-0720-44B7-B04B-6A727362E00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7:11.392" v="650" actId="1076"/>
        <pc:sldMkLst>
          <pc:docMk/>
          <pc:sldMk cId="1970181341" sldId="266"/>
        </pc:sldMkLst>
        <pc:spChg chg="del">
          <ac:chgData name="윤지석" userId="c740abef-d1a0-4a4d-a584-4691f12691e4" providerId="ADAL" clId="{3A1FD13F-18FE-42E5-9EE2-EBE664EED238}" dt="2017-09-17T09:47:04.598" v="649" actId="478"/>
          <ac:spMkLst>
            <pc:docMk/>
            <pc:sldMk cId="1970181341" sldId="266"/>
            <ac:spMk id="6" creationId="{00000000-0000-0000-0000-000000000000}"/>
          </ac:spMkLst>
        </pc:spChg>
        <pc:graphicFrameChg chg="mod ord">
          <ac:chgData name="윤지석" userId="c740abef-d1a0-4a4d-a584-4691f12691e4" providerId="ADAL" clId="{3A1FD13F-18FE-42E5-9EE2-EBE664EED238}" dt="2017-09-17T09:47:11.392" v="650" actId="1076"/>
          <ac:graphicFrameMkLst>
            <pc:docMk/>
            <pc:sldMk cId="1970181341" sldId="266"/>
            <ac:graphicFrameMk id="8" creationId="{00000000-0000-0000-0000-000000000000}"/>
          </ac:graphicFrameMkLst>
        </pc:graphicFrameChg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970181341" sldId="266"/>
            <ac:cxnSpMk id="14" creationId="{638A8545-28EA-44B7-8ADC-3F22F4F178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823336006" sldId="267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823336006" sldId="267"/>
            <ac:cxnSpMk id="4" creationId="{352FD4CF-A92E-4A54-A3D5-FE309DFDF56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74595835" sldId="268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74595835" sldId="268"/>
            <ac:cxnSpMk id="4" creationId="{BC76EBEE-4218-4CC6-AEFA-B691A2620A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21199985" sldId="271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21199985" sldId="271"/>
            <ac:cxnSpMk id="4" creationId="{E3590ACD-4A88-4709-8A1D-B7BE6C2B00CB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088157158" sldId="273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088157158" sldId="273"/>
            <ac:cxnSpMk id="4" creationId="{566B4A45-05EE-44C0-8249-C579F78C4E0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202762574" sldId="274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202762574" sldId="274"/>
            <ac:cxnSpMk id="4" creationId="{AB13DDCA-9B6E-4D8C-B8FE-E5860CF3A900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3569064518" sldId="275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3569064518" sldId="275"/>
            <ac:cxnSpMk id="4" creationId="{2C5911CF-8326-4124-8ADA-12F1F26F62B7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3927214792" sldId="277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3927214792" sldId="277"/>
            <ac:cxnSpMk id="3" creationId="{F42CC05E-E937-4E20-AD20-C53BC240178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391602015" sldId="278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391602015" sldId="278"/>
            <ac:cxnSpMk id="4" creationId="{E2FB9175-BA5E-40D2-8A6E-80930724BF3D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96145595" sldId="279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96145595" sldId="279"/>
            <ac:cxnSpMk id="4" creationId="{BBE3D9E3-FB3B-4B53-9293-45F73BA44B2C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4148097395" sldId="280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4148097395" sldId="280"/>
            <ac:cxnSpMk id="4" creationId="{4D081E8B-3755-4F04-97CD-B8706C635E8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711153269" sldId="281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711153269" sldId="281"/>
            <ac:cxnSpMk id="3" creationId="{1F069039-F3F7-43CD-A75A-EBCCD108EFF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3220354692" sldId="282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3220354692" sldId="282"/>
            <ac:cxnSpMk id="4" creationId="{45B238A1-B176-4AB8-B0E5-A9562CA3A50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275559803" sldId="283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275559803" sldId="283"/>
            <ac:cxnSpMk id="4" creationId="{27F448E6-34BC-44BF-9820-E64A7BF0F75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634102746" sldId="284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634102746" sldId="284"/>
            <ac:cxnSpMk id="4" creationId="{9A261CEF-FE26-42A0-B672-DD1372B0D999}"/>
          </ac:cxnSpMkLst>
        </pc:cxnChg>
      </pc:sldChg>
    </pc:docChg>
  </pc:docChgLst>
  <pc:docChgLst>
    <pc:chgData name="윤지석" userId="c740abef-d1a0-4a4d-a584-4691f12691e4" providerId="ADAL" clId="{036C4909-8F13-47AC-8A54-00C06F72C3B9}"/>
    <pc:docChg chg="undo custSel addSld delSld modSld sldOrd">
      <pc:chgData name="윤지석" userId="c740abef-d1a0-4a4d-a584-4691f12691e4" providerId="ADAL" clId="{036C4909-8F13-47AC-8A54-00C06F72C3B9}" dt="2017-09-18T05:32:59.008" v="1258" actId="20577"/>
      <pc:docMkLst>
        <pc:docMk/>
      </pc:docMkLst>
      <pc:sldChg chg="modSp">
        <pc:chgData name="윤지석" userId="c740abef-d1a0-4a4d-a584-4691f12691e4" providerId="ADAL" clId="{036C4909-8F13-47AC-8A54-00C06F72C3B9}" dt="2017-09-18T04:52:09.629" v="1217" actId="20577"/>
        <pc:sldMkLst>
          <pc:docMk/>
          <pc:sldMk cId="1627445697" sldId="256"/>
        </pc:sldMkLst>
        <pc:spChg chg="mod">
          <ac:chgData name="윤지석" userId="c740abef-d1a0-4a4d-a584-4691f12691e4" providerId="ADAL" clId="{036C4909-8F13-47AC-8A54-00C06F72C3B9}" dt="2017-09-18T04:52:09.629" v="1217" actId="20577"/>
          <ac:spMkLst>
            <pc:docMk/>
            <pc:sldMk cId="1627445697" sldId="256"/>
            <ac:spMk id="2" creationId="{00000000-0000-0000-0000-000000000000}"/>
          </ac:spMkLst>
        </pc:spChg>
      </pc:sldChg>
      <pc:sldChg chg="modSp del">
        <pc:chgData name="윤지석" userId="c740abef-d1a0-4a4d-a584-4691f12691e4" providerId="ADAL" clId="{036C4909-8F13-47AC-8A54-00C06F72C3B9}" dt="2017-09-17T23:01:03.309" v="145" actId="2696"/>
        <pc:sldMkLst>
          <pc:docMk/>
          <pc:sldMk cId="2081454257" sldId="257"/>
        </pc:sldMkLst>
        <pc:spChg chg="mod">
          <ac:chgData name="윤지석" userId="c740abef-d1a0-4a4d-a584-4691f12691e4" providerId="ADAL" clId="{036C4909-8F13-47AC-8A54-00C06F72C3B9}" dt="2017-09-17T23:01:00.260" v="144" actId="20577"/>
          <ac:spMkLst>
            <pc:docMk/>
            <pc:sldMk cId="2081454257" sldId="257"/>
            <ac:spMk id="3" creationId="{00000000-0000-0000-0000-000000000000}"/>
          </ac:spMkLst>
        </pc:spChg>
      </pc:sldChg>
      <pc:sldChg chg="del">
        <pc:chgData name="윤지석" userId="c740abef-d1a0-4a4d-a584-4691f12691e4" providerId="ADAL" clId="{036C4909-8F13-47AC-8A54-00C06F72C3B9}" dt="2017-09-17T23:01:05.916" v="146" actId="2696"/>
        <pc:sldMkLst>
          <pc:docMk/>
          <pc:sldMk cId="1046091869" sldId="259"/>
        </pc:sldMkLst>
      </pc:sldChg>
      <pc:sldChg chg="addSp delSp modSp modNotesTx">
        <pc:chgData name="윤지석" userId="c740abef-d1a0-4a4d-a584-4691f12691e4" providerId="ADAL" clId="{036C4909-8F13-47AC-8A54-00C06F72C3B9}" dt="2017-09-17T23:07:10.836" v="561" actId="1076"/>
        <pc:sldMkLst>
          <pc:docMk/>
          <pc:sldMk cId="1974182170" sldId="263"/>
        </pc:sldMkLst>
        <pc:spChg chg="mod">
          <ac:chgData name="윤지석" userId="c740abef-d1a0-4a4d-a584-4691f12691e4" providerId="ADAL" clId="{036C4909-8F13-47AC-8A54-00C06F72C3B9}" dt="2017-09-17T23:01:58.272" v="180" actId="20577"/>
          <ac:spMkLst>
            <pc:docMk/>
            <pc:sldMk cId="1974182170" sldId="263"/>
            <ac:spMk id="2" creationId="{00000000-0000-0000-0000-000000000000}"/>
          </ac:spMkLst>
        </pc:spChg>
        <pc:spChg chg="del">
          <ac:chgData name="윤지석" userId="c740abef-d1a0-4a4d-a584-4691f12691e4" providerId="ADAL" clId="{036C4909-8F13-47AC-8A54-00C06F72C3B9}" dt="2017-09-17T23:01:49.548" v="149" actId="478"/>
          <ac:spMkLst>
            <pc:docMk/>
            <pc:sldMk cId="1974182170" sldId="263"/>
            <ac:spMk id="3" creationId="{8B15380F-7D71-497E-B2DB-2C07961C11BE}"/>
          </ac:spMkLst>
        </pc:spChg>
        <pc:spChg chg="add mod">
          <ac:chgData name="윤지석" userId="c740abef-d1a0-4a4d-a584-4691f12691e4" providerId="ADAL" clId="{036C4909-8F13-47AC-8A54-00C06F72C3B9}" dt="2017-09-17T23:07:08.759" v="560" actId="20577"/>
          <ac:spMkLst>
            <pc:docMk/>
            <pc:sldMk cId="1974182170" sldId="263"/>
            <ac:spMk id="6" creationId="{6C2FDAC0-19EF-44CB-9FF4-795C5682EA7E}"/>
          </ac:spMkLst>
        </pc:spChg>
        <pc:picChg chg="del">
          <ac:chgData name="윤지석" userId="c740abef-d1a0-4a4d-a584-4691f12691e4" providerId="ADAL" clId="{036C4909-8F13-47AC-8A54-00C06F72C3B9}" dt="2017-09-17T23:01:45.939" v="147" actId="478"/>
          <ac:picMkLst>
            <pc:docMk/>
            <pc:sldMk cId="1974182170" sldId="263"/>
            <ac:picMk id="4" creationId="{00000000-0000-0000-0000-000000000000}"/>
          </ac:picMkLst>
        </pc:picChg>
        <pc:picChg chg="add mod">
          <ac:chgData name="윤지석" userId="c740abef-d1a0-4a4d-a584-4691f12691e4" providerId="ADAL" clId="{036C4909-8F13-47AC-8A54-00C06F72C3B9}" dt="2017-09-17T23:07:10.836" v="561" actId="1076"/>
          <ac:picMkLst>
            <pc:docMk/>
            <pc:sldMk cId="1974182170" sldId="263"/>
            <ac:picMk id="11" creationId="{954FAD8F-E51E-47F6-828D-0E0F1FB22E03}"/>
          </ac:picMkLst>
        </pc:picChg>
        <pc:picChg chg="add">
          <ac:chgData name="윤지석" userId="c740abef-d1a0-4a4d-a584-4691f12691e4" providerId="ADAL" clId="{036C4909-8F13-47AC-8A54-00C06F72C3B9}" dt="2017-09-17T23:01:47.342" v="148" actId="1076"/>
          <ac:picMkLst>
            <pc:docMk/>
            <pc:sldMk cId="1974182170" sldId="263"/>
            <ac:picMk id="1026" creationId="{CEC804EC-393B-4C41-AD74-6B8C81001A17}"/>
          </ac:picMkLst>
        </pc:picChg>
      </pc:sldChg>
      <pc:sldChg chg="delSp modSp del">
        <pc:chgData name="윤지석" userId="c740abef-d1a0-4a4d-a584-4691f12691e4" providerId="ADAL" clId="{036C4909-8F13-47AC-8A54-00C06F72C3B9}" dt="2017-09-17T23:07:14.331" v="562" actId="2696"/>
        <pc:sldMkLst>
          <pc:docMk/>
          <pc:sldMk cId="654535199" sldId="264"/>
        </pc:sldMkLst>
        <pc:spChg chg="mod">
          <ac:chgData name="윤지석" userId="c740abef-d1a0-4a4d-a584-4691f12691e4" providerId="ADAL" clId="{036C4909-8F13-47AC-8A54-00C06F72C3B9}" dt="2017-09-17T23:05:41.934" v="475" actId="20577"/>
          <ac:spMkLst>
            <pc:docMk/>
            <pc:sldMk cId="654535199" sldId="264"/>
            <ac:spMk id="2" creationId="{00000000-0000-0000-0000-000000000000}"/>
          </ac:spMkLst>
        </pc:spChg>
        <pc:spChg chg="del mod">
          <ac:chgData name="윤지석" userId="c740abef-d1a0-4a4d-a584-4691f12691e4" providerId="ADAL" clId="{036C4909-8F13-47AC-8A54-00C06F72C3B9}" dt="2017-09-17T23:05:47.269" v="481" actId="2696"/>
          <ac:spMkLst>
            <pc:docMk/>
            <pc:sldMk cId="654535199" sldId="264"/>
            <ac:spMk id="3" creationId="{00000000-0000-0000-0000-000000000000}"/>
          </ac:spMkLst>
        </pc:spChg>
      </pc:sldChg>
      <pc:sldChg chg="delSp modSp">
        <pc:chgData name="윤지석" userId="c740abef-d1a0-4a4d-a584-4691f12691e4" providerId="ADAL" clId="{036C4909-8F13-47AC-8A54-00C06F72C3B9}" dt="2017-09-18T05:04:35.808" v="1223" actId="14100"/>
        <pc:sldMkLst>
          <pc:docMk/>
          <pc:sldMk cId="943647467" sldId="265"/>
        </pc:sldMkLst>
        <pc:spChg chg="mod">
          <ac:chgData name="윤지석" userId="c740abef-d1a0-4a4d-a584-4691f12691e4" providerId="ADAL" clId="{036C4909-8F13-47AC-8A54-00C06F72C3B9}" dt="2017-09-17T23:07:23.271" v="565" actId="20577"/>
          <ac:spMkLst>
            <pc:docMk/>
            <pc:sldMk cId="943647467" sldId="265"/>
            <ac:spMk id="2" creationId="{00000000-0000-0000-0000-000000000000}"/>
          </ac:spMkLst>
        </pc:spChg>
        <pc:spChg chg="mod">
          <ac:chgData name="윤지석" userId="c740abef-d1a0-4a4d-a584-4691f12691e4" providerId="ADAL" clId="{036C4909-8F13-47AC-8A54-00C06F72C3B9}" dt="2017-09-17T23:10:38.134" v="631" actId="113"/>
          <ac:spMkLst>
            <pc:docMk/>
            <pc:sldMk cId="943647467" sldId="265"/>
            <ac:spMk id="3" creationId="{00000000-0000-0000-0000-000000000000}"/>
          </ac:spMkLst>
        </pc:spChg>
        <pc:grpChg chg="del">
          <ac:chgData name="윤지석" userId="c740abef-d1a0-4a4d-a584-4691f12691e4" providerId="ADAL" clId="{036C4909-8F13-47AC-8A54-00C06F72C3B9}" dt="2017-09-17T23:07:48.646" v="598" actId="478"/>
          <ac:grpSpMkLst>
            <pc:docMk/>
            <pc:sldMk cId="943647467" sldId="265"/>
            <ac:grpSpMk id="13" creationId="{00000000-0000-0000-0000-000000000000}"/>
          </ac:grpSpMkLst>
        </pc:grpChg>
        <pc:graphicFrameChg chg="mod">
          <ac:chgData name="윤지석" userId="c740abef-d1a0-4a4d-a584-4691f12691e4" providerId="ADAL" clId="{036C4909-8F13-47AC-8A54-00C06F72C3B9}" dt="2017-09-18T05:04:35.808" v="1223" actId="14100"/>
          <ac:graphicFrameMkLst>
            <pc:docMk/>
            <pc:sldMk cId="943647467" sldId="265"/>
            <ac:graphicFrameMk id="8" creationId="{00000000-0000-0000-0000-000000000000}"/>
          </ac:graphicFrameMkLst>
        </pc:graphicFrameChg>
      </pc:sldChg>
      <pc:sldChg chg="delSp modSp">
        <pc:chgData name="윤지석" userId="c740abef-d1a0-4a4d-a584-4691f12691e4" providerId="ADAL" clId="{036C4909-8F13-47AC-8A54-00C06F72C3B9}" dt="2017-09-18T05:04:47.871" v="1224" actId="14100"/>
        <pc:sldMkLst>
          <pc:docMk/>
          <pc:sldMk cId="1970181341" sldId="266"/>
        </pc:sldMkLst>
        <pc:spChg chg="mod">
          <ac:chgData name="윤지석" userId="c740abef-d1a0-4a4d-a584-4691f12691e4" providerId="ADAL" clId="{036C4909-8F13-47AC-8A54-00C06F72C3B9}" dt="2017-09-17T23:20:50.315" v="732" actId="2696"/>
          <ac:spMkLst>
            <pc:docMk/>
            <pc:sldMk cId="1970181341" sldId="266"/>
            <ac:spMk id="3" creationId="{00000000-0000-0000-0000-000000000000}"/>
          </ac:spMkLst>
        </pc:spChg>
        <pc:spChg chg="del">
          <ac:chgData name="윤지석" userId="c740abef-d1a0-4a4d-a584-4691f12691e4" providerId="ADAL" clId="{036C4909-8F13-47AC-8A54-00C06F72C3B9}" dt="2017-09-17T23:04:07.685" v="383" actId="478"/>
          <ac:spMkLst>
            <pc:docMk/>
            <pc:sldMk cId="1970181341" sldId="266"/>
            <ac:spMk id="4" creationId="{00000000-0000-0000-0000-000000000000}"/>
          </ac:spMkLst>
        </pc:spChg>
        <pc:grpChg chg="del">
          <ac:chgData name="윤지석" userId="c740abef-d1a0-4a4d-a584-4691f12691e4" providerId="ADAL" clId="{036C4909-8F13-47AC-8A54-00C06F72C3B9}" dt="2017-09-17T23:09:47.619" v="603" actId="478"/>
          <ac:grpSpMkLst>
            <pc:docMk/>
            <pc:sldMk cId="1970181341" sldId="266"/>
            <ac:grpSpMk id="13" creationId="{00000000-0000-0000-0000-000000000000}"/>
          </ac:grpSpMkLst>
        </pc:grpChg>
        <pc:graphicFrameChg chg="mod">
          <ac:chgData name="윤지석" userId="c740abef-d1a0-4a4d-a584-4691f12691e4" providerId="ADAL" clId="{036C4909-8F13-47AC-8A54-00C06F72C3B9}" dt="2017-09-18T05:04:47.871" v="1224" actId="14100"/>
          <ac:graphicFrameMkLst>
            <pc:docMk/>
            <pc:sldMk cId="1970181341" sldId="266"/>
            <ac:graphicFrameMk id="8" creationId="{00000000-0000-0000-0000-000000000000}"/>
          </ac:graphicFrameMkLst>
        </pc:graphicFrameChg>
      </pc:sldChg>
      <pc:sldChg chg="del">
        <pc:chgData name="윤지석" userId="c740abef-d1a0-4a4d-a584-4691f12691e4" providerId="ADAL" clId="{036C4909-8F13-47AC-8A54-00C06F72C3B9}" dt="2017-09-17T23:10:55.653" v="633" actId="2696"/>
        <pc:sldMkLst>
          <pc:docMk/>
          <pc:sldMk cId="823336006" sldId="267"/>
        </pc:sldMkLst>
      </pc:sldChg>
      <pc:sldChg chg="addSp delSp modSp add">
        <pc:chgData name="윤지석" userId="c740abef-d1a0-4a4d-a584-4691f12691e4" providerId="ADAL" clId="{036C4909-8F13-47AC-8A54-00C06F72C3B9}" dt="2017-09-18T05:05:26.685" v="1226" actId="14100"/>
        <pc:sldMkLst>
          <pc:docMk/>
          <pc:sldMk cId="1177561692" sldId="267"/>
        </pc:sldMkLst>
        <pc:spChg chg="mod">
          <ac:chgData name="윤지석" userId="c740abef-d1a0-4a4d-a584-4691f12691e4" providerId="ADAL" clId="{036C4909-8F13-47AC-8A54-00C06F72C3B9}" dt="2017-09-17T23:11:03.720" v="648" actId="20577"/>
          <ac:spMkLst>
            <pc:docMk/>
            <pc:sldMk cId="1177561692" sldId="267"/>
            <ac:spMk id="2" creationId="{00000000-0000-0000-0000-000000000000}"/>
          </ac:spMkLst>
        </pc:spChg>
        <pc:spChg chg="mod">
          <ac:chgData name="윤지석" userId="c740abef-d1a0-4a4d-a584-4691f12691e4" providerId="ADAL" clId="{036C4909-8F13-47AC-8A54-00C06F72C3B9}" dt="2017-09-17T23:12:45.370" v="669" actId="20577"/>
          <ac:spMkLst>
            <pc:docMk/>
            <pc:sldMk cId="1177561692" sldId="267"/>
            <ac:spMk id="3" creationId="{00000000-0000-0000-0000-000000000000}"/>
          </ac:spMkLst>
        </pc:spChg>
        <pc:spChg chg="add del">
          <ac:chgData name="윤지석" userId="c740abef-d1a0-4a4d-a584-4691f12691e4" providerId="ADAL" clId="{036C4909-8F13-47AC-8A54-00C06F72C3B9}" dt="2017-09-17T23:11:33.683" v="660" actId="14100"/>
          <ac:spMkLst>
            <pc:docMk/>
            <pc:sldMk cId="1177561692" sldId="267"/>
            <ac:spMk id="4" creationId="{73A06A9A-3737-4151-9F54-3907790EFDCC}"/>
          </ac:spMkLst>
        </pc:spChg>
        <pc:graphicFrameChg chg="mod">
          <ac:chgData name="윤지석" userId="c740abef-d1a0-4a4d-a584-4691f12691e4" providerId="ADAL" clId="{036C4909-8F13-47AC-8A54-00C06F72C3B9}" dt="2017-09-18T05:05:26.685" v="1226" actId="14100"/>
          <ac:graphicFrameMkLst>
            <pc:docMk/>
            <pc:sldMk cId="1177561692" sldId="267"/>
            <ac:graphicFrameMk id="8" creationId="{00000000-0000-0000-0000-000000000000}"/>
          </ac:graphicFrameMkLst>
        </pc:graphicFrameChg>
      </pc:sldChg>
      <pc:sldChg chg="del">
        <pc:chgData name="윤지석" userId="c740abef-d1a0-4a4d-a584-4691f12691e4" providerId="ADAL" clId="{036C4909-8F13-47AC-8A54-00C06F72C3B9}" dt="2017-09-17T23:10:55.700" v="634" actId="2696"/>
        <pc:sldMkLst>
          <pc:docMk/>
          <pc:sldMk cId="274595835" sldId="268"/>
        </pc:sldMkLst>
      </pc:sldChg>
      <pc:sldChg chg="modSp add">
        <pc:chgData name="윤지석" userId="c740abef-d1a0-4a4d-a584-4691f12691e4" providerId="ADAL" clId="{036C4909-8F13-47AC-8A54-00C06F72C3B9}" dt="2017-09-18T05:06:26.317" v="1231" actId="14100"/>
        <pc:sldMkLst>
          <pc:docMk/>
          <pc:sldMk cId="3286306779" sldId="268"/>
        </pc:sldMkLst>
        <pc:spChg chg="mod">
          <ac:chgData name="윤지석" userId="c740abef-d1a0-4a4d-a584-4691f12691e4" providerId="ADAL" clId="{036C4909-8F13-47AC-8A54-00C06F72C3B9}" dt="2017-09-17T23:13:46.084" v="676" actId="2696"/>
          <ac:spMkLst>
            <pc:docMk/>
            <pc:sldMk cId="3286306779" sldId="268"/>
            <ac:spMk id="3" creationId="{00000000-0000-0000-0000-000000000000}"/>
          </ac:spMkLst>
        </pc:spChg>
        <pc:spChg chg="mod">
          <ac:chgData name="윤지석" userId="c740abef-d1a0-4a4d-a584-4691f12691e4" providerId="ADAL" clId="{036C4909-8F13-47AC-8A54-00C06F72C3B9}" dt="2017-09-18T05:05:42.524" v="1228" actId="1076"/>
          <ac:spMkLst>
            <pc:docMk/>
            <pc:sldMk cId="3286306779" sldId="268"/>
            <ac:spMk id="10" creationId="{00000000-0000-0000-0000-000000000000}"/>
          </ac:spMkLst>
        </pc:spChg>
        <pc:graphicFrameChg chg="mod">
          <ac:chgData name="윤지석" userId="c740abef-d1a0-4a4d-a584-4691f12691e4" providerId="ADAL" clId="{036C4909-8F13-47AC-8A54-00C06F72C3B9}" dt="2017-09-18T05:06:26.317" v="1231" actId="14100"/>
          <ac:graphicFrameMkLst>
            <pc:docMk/>
            <pc:sldMk cId="3286306779" sldId="268"/>
            <ac:graphicFrameMk id="8" creationId="{00000000-0000-0000-0000-000000000000}"/>
          </ac:graphicFrameMkLst>
        </pc:graphicFrameChg>
      </pc:sldChg>
      <pc:sldChg chg="modSp add del">
        <pc:chgData name="윤지석" userId="c740abef-d1a0-4a4d-a584-4691f12691e4" providerId="ADAL" clId="{036C4909-8F13-47AC-8A54-00C06F72C3B9}" dt="2017-09-17T23:16:52.309" v="731" actId="2696"/>
        <pc:sldMkLst>
          <pc:docMk/>
          <pc:sldMk cId="684505958" sldId="269"/>
        </pc:sldMkLst>
        <pc:spChg chg="mod">
          <ac:chgData name="윤지석" userId="c740abef-d1a0-4a4d-a584-4691f12691e4" providerId="ADAL" clId="{036C4909-8F13-47AC-8A54-00C06F72C3B9}" dt="2017-09-17T23:15:44.681" v="729" actId="20577"/>
          <ac:spMkLst>
            <pc:docMk/>
            <pc:sldMk cId="684505958" sldId="269"/>
            <ac:spMk id="3" creationId="{00000000-0000-0000-0000-000000000000}"/>
          </ac:spMkLst>
        </pc:spChg>
      </pc:sldChg>
      <pc:sldChg chg="add del">
        <pc:chgData name="윤지석" userId="c740abef-d1a0-4a4d-a584-4691f12691e4" providerId="ADAL" clId="{036C4909-8F13-47AC-8A54-00C06F72C3B9}" dt="2017-09-18T01:09:57.761" v="734" actId="2696"/>
        <pc:sldMkLst>
          <pc:docMk/>
          <pc:sldMk cId="898359725" sldId="269"/>
        </pc:sldMkLst>
      </pc:sldChg>
      <pc:sldChg chg="addSp delSp modSp add">
        <pc:chgData name="윤지석" userId="c740abef-d1a0-4a4d-a584-4691f12691e4" providerId="ADAL" clId="{036C4909-8F13-47AC-8A54-00C06F72C3B9}" dt="2017-09-18T04:52:40.770" v="1218" actId="14100"/>
        <pc:sldMkLst>
          <pc:docMk/>
          <pc:sldMk cId="1177112752" sldId="269"/>
        </pc:sldMkLst>
        <pc:spChg chg="mod">
          <ac:chgData name="윤지석" userId="c740abef-d1a0-4a4d-a584-4691f12691e4" providerId="ADAL" clId="{036C4909-8F13-47AC-8A54-00C06F72C3B9}" dt="2017-09-18T01:25:48.984" v="964" actId="20577"/>
          <ac:spMkLst>
            <pc:docMk/>
            <pc:sldMk cId="1177112752" sldId="269"/>
            <ac:spMk id="2" creationId="{00000000-0000-0000-0000-000000000000}"/>
          </ac:spMkLst>
        </pc:spChg>
        <pc:spChg chg="add del">
          <ac:chgData name="윤지석" userId="c740abef-d1a0-4a4d-a584-4691f12691e4" providerId="ADAL" clId="{036C4909-8F13-47AC-8A54-00C06F72C3B9}" dt="2017-09-18T01:49:39.902" v="1190" actId="2696"/>
          <ac:spMkLst>
            <pc:docMk/>
            <pc:sldMk cId="1177112752" sldId="269"/>
            <ac:spMk id="4" creationId="{8AEF5B23-E691-45FF-AD98-DC63E0283A54}"/>
          </ac:spMkLst>
        </pc:spChg>
        <pc:spChg chg="del">
          <ac:chgData name="윤지석" userId="c740abef-d1a0-4a4d-a584-4691f12691e4" providerId="ADAL" clId="{036C4909-8F13-47AC-8A54-00C06F72C3B9}" dt="2017-09-18T01:45:39.987" v="1186" actId="478"/>
          <ac:spMkLst>
            <pc:docMk/>
            <pc:sldMk cId="1177112752" sldId="269"/>
            <ac:spMk id="6" creationId="{6C2FDAC0-19EF-44CB-9FF4-795C5682EA7E}"/>
          </ac:spMkLst>
        </pc:spChg>
        <pc:graphicFrameChg chg="add del mod modGraphic">
          <ac:chgData name="윤지석" userId="c740abef-d1a0-4a4d-a584-4691f12691e4" providerId="ADAL" clId="{036C4909-8F13-47AC-8A54-00C06F72C3B9}" dt="2017-09-18T01:45:05.928" v="1184" actId="478"/>
          <ac:graphicFrameMkLst>
            <pc:docMk/>
            <pc:sldMk cId="1177112752" sldId="269"/>
            <ac:graphicFrameMk id="3" creationId="{6AF5518F-6E19-4D79-BE2F-E242EC84FBC2}"/>
          </ac:graphicFrameMkLst>
        </pc:graphicFrameChg>
        <pc:graphicFrameChg chg="add mod">
          <ac:chgData name="윤지석" userId="c740abef-d1a0-4a4d-a584-4691f12691e4" providerId="ADAL" clId="{036C4909-8F13-47AC-8A54-00C06F72C3B9}" dt="2017-09-18T04:52:40.770" v="1218" actId="14100"/>
          <ac:graphicFrameMkLst>
            <pc:docMk/>
            <pc:sldMk cId="1177112752" sldId="269"/>
            <ac:graphicFrameMk id="12" creationId="{5BE52D49-AA1B-44D7-A8B0-C253577253E0}"/>
          </ac:graphicFrameMkLst>
        </pc:graphicFrameChg>
        <pc:picChg chg="del">
          <ac:chgData name="윤지석" userId="c740abef-d1a0-4a4d-a584-4691f12691e4" providerId="ADAL" clId="{036C4909-8F13-47AC-8A54-00C06F72C3B9}" dt="2017-09-18T01:25:52.315" v="965" actId="478"/>
          <ac:picMkLst>
            <pc:docMk/>
            <pc:sldMk cId="1177112752" sldId="269"/>
            <ac:picMk id="11" creationId="{954FAD8F-E51E-47F6-828D-0E0F1FB22E03}"/>
          </ac:picMkLst>
        </pc:picChg>
        <pc:picChg chg="del">
          <ac:chgData name="윤지석" userId="c740abef-d1a0-4a4d-a584-4691f12691e4" providerId="ADAL" clId="{036C4909-8F13-47AC-8A54-00C06F72C3B9}" dt="2017-09-18T01:25:54.113" v="966" actId="478"/>
          <ac:picMkLst>
            <pc:docMk/>
            <pc:sldMk cId="1177112752" sldId="269"/>
            <ac:picMk id="1026" creationId="{CEC804EC-393B-4C41-AD74-6B8C81001A17}"/>
          </ac:picMkLst>
        </pc:picChg>
      </pc:sldChg>
      <pc:sldChg chg="add del">
        <pc:chgData name="윤지석" userId="c740abef-d1a0-4a4d-a584-4691f12691e4" providerId="ADAL" clId="{036C4909-8F13-47AC-8A54-00C06F72C3B9}" dt="2017-09-17T23:14:11.250" v="678" actId="2696"/>
        <pc:sldMkLst>
          <pc:docMk/>
          <pc:sldMk cId="2367258101" sldId="269"/>
        </pc:sldMkLst>
      </pc:sldChg>
      <pc:sldChg chg="add">
        <pc:chgData name="윤지석" userId="c740abef-d1a0-4a4d-a584-4691f12691e4" providerId="ADAL" clId="{036C4909-8F13-47AC-8A54-00C06F72C3B9}" dt="2017-09-18T01:49:43.393" v="1191" actId="2696"/>
        <pc:sldMkLst>
          <pc:docMk/>
          <pc:sldMk cId="3504212382" sldId="270"/>
        </pc:sldMkLst>
      </pc:sldChg>
      <pc:sldChg chg="add del">
        <pc:chgData name="윤지석" userId="c740abef-d1a0-4a4d-a584-4691f12691e4" providerId="ADAL" clId="{036C4909-8F13-47AC-8A54-00C06F72C3B9}" dt="2017-09-17T23:16:52.206" v="730" actId="2696"/>
        <pc:sldMkLst>
          <pc:docMk/>
          <pc:sldMk cId="4089415693" sldId="270"/>
        </pc:sldMkLst>
      </pc:sldChg>
      <pc:sldChg chg="del">
        <pc:chgData name="윤지석" userId="c740abef-d1a0-4a4d-a584-4691f12691e4" providerId="ADAL" clId="{036C4909-8F13-47AC-8A54-00C06F72C3B9}" dt="2017-09-17T23:07:16.398" v="563" actId="2696"/>
        <pc:sldMkLst>
          <pc:docMk/>
          <pc:sldMk cId="121199985" sldId="271"/>
        </pc:sldMkLst>
      </pc:sldChg>
      <pc:sldChg chg="addSp delSp modSp add ord modNotesTx">
        <pc:chgData name="윤지석" userId="c740abef-d1a0-4a4d-a584-4691f12691e4" providerId="ADAL" clId="{036C4909-8F13-47AC-8A54-00C06F72C3B9}" dt="2017-09-18T05:32:59.008" v="1258" actId="20577"/>
        <pc:sldMkLst>
          <pc:docMk/>
          <pc:sldMk cId="2178706777" sldId="271"/>
        </pc:sldMkLst>
        <pc:spChg chg="add del">
          <ac:chgData name="윤지석" userId="c740abef-d1a0-4a4d-a584-4691f12691e4" providerId="ADAL" clId="{036C4909-8F13-47AC-8A54-00C06F72C3B9}" dt="2017-09-18T01:57:39.806" v="1197" actId="2696"/>
          <ac:spMkLst>
            <pc:docMk/>
            <pc:sldMk cId="2178706777" sldId="271"/>
            <ac:spMk id="3" creationId="{480B8F88-F3DD-4959-A338-95A9260F3D4F}"/>
          </ac:spMkLst>
        </pc:spChg>
        <pc:graphicFrameChg chg="mod">
          <ac:chgData name="윤지석" userId="c740abef-d1a0-4a4d-a584-4691f12691e4" providerId="ADAL" clId="{036C4909-8F13-47AC-8A54-00C06F72C3B9}" dt="2017-09-18T05:07:08.809" v="1235" actId="14100"/>
          <ac:graphicFrameMkLst>
            <pc:docMk/>
            <pc:sldMk cId="2178706777" sldId="271"/>
            <ac:graphicFrameMk id="12" creationId="{5BE52D49-AA1B-44D7-A8B0-C253577253E0}"/>
          </ac:graphicFrameMkLst>
        </pc:graphicFrameChg>
      </pc:sldChg>
      <pc:sldChg chg="modSp add modNotesTx">
        <pc:chgData name="윤지석" userId="c740abef-d1a0-4a4d-a584-4691f12691e4" providerId="ADAL" clId="{036C4909-8F13-47AC-8A54-00C06F72C3B9}" dt="2017-09-18T05:25:15.927" v="1245" actId="20577"/>
        <pc:sldMkLst>
          <pc:docMk/>
          <pc:sldMk cId="3682128953" sldId="272"/>
        </pc:sldMkLst>
        <pc:graphicFrameChg chg="mod">
          <ac:chgData name="윤지석" userId="c740abef-d1a0-4a4d-a584-4691f12691e4" providerId="ADAL" clId="{036C4909-8F13-47AC-8A54-00C06F72C3B9}" dt="2017-09-18T05:03:27.663" v="1221" actId="14100"/>
          <ac:graphicFrameMkLst>
            <pc:docMk/>
            <pc:sldMk cId="3682128953" sldId="272"/>
            <ac:graphicFrameMk id="12" creationId="{5BE52D49-AA1B-44D7-A8B0-C253577253E0}"/>
          </ac:graphicFrameMkLst>
        </pc:graphicFrameChg>
      </pc:sldChg>
      <pc:sldChg chg="add del">
        <pc:chgData name="윤지석" userId="c740abef-d1a0-4a4d-a584-4691f12691e4" providerId="ADAL" clId="{036C4909-8F13-47AC-8A54-00C06F72C3B9}" dt="2017-09-18T01:59:55.151" v="1205" actId="2696"/>
        <pc:sldMkLst>
          <pc:docMk/>
          <pc:sldMk cId="336742287" sldId="273"/>
        </pc:sldMkLst>
      </pc:sldChg>
      <pc:sldChg chg="del">
        <pc:chgData name="윤지석" userId="c740abef-d1a0-4a4d-a584-4691f12691e4" providerId="ADAL" clId="{036C4909-8F13-47AC-8A54-00C06F72C3B9}" dt="2017-09-17T23:10:55.833" v="637" actId="2696"/>
        <pc:sldMkLst>
          <pc:docMk/>
          <pc:sldMk cId="2088157158" sldId="273"/>
        </pc:sldMkLst>
      </pc:sldChg>
      <pc:sldChg chg="del">
        <pc:chgData name="윤지석" userId="c740abef-d1a0-4a4d-a584-4691f12691e4" providerId="ADAL" clId="{036C4909-8F13-47AC-8A54-00C06F72C3B9}" dt="2017-09-17T23:10:55.749" v="635" actId="2696"/>
        <pc:sldMkLst>
          <pc:docMk/>
          <pc:sldMk cId="1202762574" sldId="274"/>
        </pc:sldMkLst>
      </pc:sldChg>
      <pc:sldChg chg="modSp add">
        <pc:chgData name="윤지석" userId="c740abef-d1a0-4a4d-a584-4691f12691e4" providerId="ADAL" clId="{036C4909-8F13-47AC-8A54-00C06F72C3B9}" dt="2017-09-18T05:06:49.333" v="1233" actId="1076"/>
        <pc:sldMkLst>
          <pc:docMk/>
          <pc:sldMk cId="3602303145" sldId="274"/>
        </pc:sldMkLst>
        <pc:graphicFrameChg chg="mod">
          <ac:chgData name="윤지석" userId="c740abef-d1a0-4a4d-a584-4691f12691e4" providerId="ADAL" clId="{036C4909-8F13-47AC-8A54-00C06F72C3B9}" dt="2017-09-18T05:06:49.333" v="1233" actId="1076"/>
          <ac:graphicFrameMkLst>
            <pc:docMk/>
            <pc:sldMk cId="3602303145" sldId="274"/>
            <ac:graphicFrameMk id="12" creationId="{5BE52D49-AA1B-44D7-A8B0-C253577253E0}"/>
          </ac:graphicFrameMkLst>
        </pc:graphicFrameChg>
      </pc:sldChg>
      <pc:sldChg chg="del">
        <pc:chgData name="윤지석" userId="c740abef-d1a0-4a4d-a584-4691f12691e4" providerId="ADAL" clId="{036C4909-8F13-47AC-8A54-00C06F72C3B9}" dt="2017-09-17T23:10:55.767" v="636" actId="2696"/>
        <pc:sldMkLst>
          <pc:docMk/>
          <pc:sldMk cId="3569064518" sldId="275"/>
        </pc:sldMkLst>
      </pc:sldChg>
      <pc:sldChg chg="del">
        <pc:chgData name="윤지석" userId="c740abef-d1a0-4a4d-a584-4691f12691e4" providerId="ADAL" clId="{036C4909-8F13-47AC-8A54-00C06F72C3B9}" dt="2017-09-17T23:10:56.041" v="638" actId="2696"/>
        <pc:sldMkLst>
          <pc:docMk/>
          <pc:sldMk cId="3927214792" sldId="277"/>
        </pc:sldMkLst>
      </pc:sldChg>
      <pc:sldChg chg="del">
        <pc:chgData name="윤지석" userId="c740abef-d1a0-4a4d-a584-4691f12691e4" providerId="ADAL" clId="{036C4909-8F13-47AC-8A54-00C06F72C3B9}" dt="2017-09-17T23:10:56.105" v="639" actId="2696"/>
        <pc:sldMkLst>
          <pc:docMk/>
          <pc:sldMk cId="1391602015" sldId="278"/>
        </pc:sldMkLst>
      </pc:sldChg>
      <pc:sldChg chg="del">
        <pc:chgData name="윤지석" userId="c740abef-d1a0-4a4d-a584-4691f12691e4" providerId="ADAL" clId="{036C4909-8F13-47AC-8A54-00C06F72C3B9}" dt="2017-09-17T23:10:56.123" v="640" actId="2696"/>
        <pc:sldMkLst>
          <pc:docMk/>
          <pc:sldMk cId="196145595" sldId="279"/>
        </pc:sldMkLst>
      </pc:sldChg>
      <pc:sldChg chg="del">
        <pc:chgData name="윤지석" userId="c740abef-d1a0-4a4d-a584-4691f12691e4" providerId="ADAL" clId="{036C4909-8F13-47AC-8A54-00C06F72C3B9}" dt="2017-09-17T23:10:56.146" v="641" actId="2696"/>
        <pc:sldMkLst>
          <pc:docMk/>
          <pc:sldMk cId="4148097395" sldId="280"/>
        </pc:sldMkLst>
      </pc:sldChg>
      <pc:sldChg chg="modSp del">
        <pc:chgData name="윤지석" userId="c740abef-d1a0-4a4d-a584-4691f12691e4" providerId="ADAL" clId="{036C4909-8F13-47AC-8A54-00C06F72C3B9}" dt="2017-09-17T23:10:56.172" v="642" actId="2696"/>
        <pc:sldMkLst>
          <pc:docMk/>
          <pc:sldMk cId="1711153269" sldId="281"/>
        </pc:sldMkLst>
        <pc:spChg chg="mod">
          <ac:chgData name="윤지석" userId="c740abef-d1a0-4a4d-a584-4691f12691e4" providerId="ADAL" clId="{036C4909-8F13-47AC-8A54-00C06F72C3B9}" dt="2017-09-17T18:59:52.064" v="13" actId="20577"/>
          <ac:spMkLst>
            <pc:docMk/>
            <pc:sldMk cId="1711153269" sldId="281"/>
            <ac:spMk id="8" creationId="{2AA06069-1A27-4819-9847-1FF3B81C3D40}"/>
          </ac:spMkLst>
        </pc:spChg>
      </pc:sldChg>
      <pc:sldChg chg="del">
        <pc:chgData name="윤지석" userId="c740abef-d1a0-4a4d-a584-4691f12691e4" providerId="ADAL" clId="{036C4909-8F13-47AC-8A54-00C06F72C3B9}" dt="2017-09-17T23:10:56.206" v="643" actId="2696"/>
        <pc:sldMkLst>
          <pc:docMk/>
          <pc:sldMk cId="3220354692" sldId="282"/>
        </pc:sldMkLst>
      </pc:sldChg>
      <pc:sldChg chg="del">
        <pc:chgData name="윤지석" userId="c740abef-d1a0-4a4d-a584-4691f12691e4" providerId="ADAL" clId="{036C4909-8F13-47AC-8A54-00C06F72C3B9}" dt="2017-09-17T23:10:56.265" v="644" actId="2696"/>
        <pc:sldMkLst>
          <pc:docMk/>
          <pc:sldMk cId="2275559803" sldId="283"/>
        </pc:sldMkLst>
      </pc:sldChg>
      <pc:sldChg chg="del">
        <pc:chgData name="윤지석" userId="c740abef-d1a0-4a4d-a584-4691f12691e4" providerId="ADAL" clId="{036C4909-8F13-47AC-8A54-00C06F72C3B9}" dt="2017-09-17T23:10:56.314" v="645" actId="2696"/>
        <pc:sldMkLst>
          <pc:docMk/>
          <pc:sldMk cId="1634102746" sldId="284"/>
        </pc:sldMkLst>
      </pc:sldChg>
      <pc:sldChg chg="add del">
        <pc:chgData name="윤지석" userId="c740abef-d1a0-4a4d-a584-4691f12691e4" providerId="ADAL" clId="{036C4909-8F13-47AC-8A54-00C06F72C3B9}" dt="2017-09-17T23:09:22.265" v="601" actId="2696"/>
        <pc:sldMkLst>
          <pc:docMk/>
          <pc:sldMk cId="1241150706" sldId="285"/>
        </pc:sldMkLst>
      </pc:sldChg>
      <pc:sldChg chg="add del">
        <pc:chgData name="윤지석" userId="c740abef-d1a0-4a4d-a584-4691f12691e4" providerId="ADAL" clId="{036C4909-8F13-47AC-8A54-00C06F72C3B9}" dt="2017-09-17T23:09:22.448" v="602" actId="2696"/>
        <pc:sldMkLst>
          <pc:docMk/>
          <pc:sldMk cId="2784505199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8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06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3833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Vector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Matrix! That’s it!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8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Vector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Matrix! That’s it!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68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Vector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Matrix! That’s it!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521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25</a:t>
                </a:r>
                <a:r>
                  <a:rPr kumimoji="1" lang="ko-KR" altLang="en-US" dirty="0"/>
                  <a:t>쪽</a:t>
                </a:r>
                <a:r>
                  <a:rPr kumimoji="1" lang="en-US" altLang="ko-KR" dirty="0"/>
                  <a:t>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21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38</a:t>
                </a:r>
                <a:r>
                  <a:rPr kumimoji="1" lang="ko-KR" altLang="en-US" dirty="0"/>
                  <a:t>장 참고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976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Vector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Matrix! That’s it!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5136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24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44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8.xml"/><Relationship Id="rId5" Type="http://schemas.openxmlformats.org/officeDocument/2006/relationships/image" Target="../media/image12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.xml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2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1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b="1" dirty="0">
                <a:solidFill>
                  <a:srgbClr val="1E3DB4"/>
                </a:solidFill>
              </a:rPr>
              <a:t>Practice #2: Feed Forward Neural Network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/>
            </a:r>
            <a:br>
              <a:rPr kumimoji="1" lang="en-US" altLang="ko-KR" sz="3600" b="1" dirty="0">
                <a:solidFill>
                  <a:srgbClr val="1E3DB4"/>
                </a:solidFill>
              </a:rPr>
            </a:br>
            <a:r>
              <a:rPr kumimoji="1" lang="en-US" altLang="ko-KR" sz="2400" b="1" dirty="0">
                <a:solidFill>
                  <a:srgbClr val="1E3DB4"/>
                </a:solidFill>
              </a:rPr>
              <a:t>Simple Multi-layer Perceptron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Jun-</a:t>
            </a:r>
            <a:r>
              <a:rPr kumimoji="1" lang="en-US" altLang="ko-KR" sz="2400" b="1" dirty="0" err="1"/>
              <a:t>Sik</a:t>
            </a:r>
            <a:r>
              <a:rPr kumimoji="1" lang="en-US" altLang="ko-KR" sz="2400" b="1" dirty="0"/>
              <a:t> Choi &amp; </a:t>
            </a:r>
            <a:r>
              <a:rPr kumimoji="1" lang="en-US" altLang="ko-KR" sz="2400" b="1" dirty="0" err="1"/>
              <a:t>Jee-Seok</a:t>
            </a:r>
            <a:r>
              <a:rPr kumimoji="1" lang="en-US" altLang="ko-KR" sz="2400" b="1" dirty="0"/>
              <a:t> 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/>
              <a:t>September </a:t>
            </a:r>
            <a:r>
              <a:rPr kumimoji="1" lang="en-US" altLang="ko-KR" sz="1800" smtClean="0"/>
              <a:t>23</a:t>
            </a:r>
            <a:r>
              <a:rPr kumimoji="1" lang="en-US" altLang="ko-KR" sz="1800" smtClean="0"/>
              <a:t>, </a:t>
            </a:r>
            <a:r>
              <a:rPr kumimoji="1" lang="en-US" altLang="ko-KR" sz="1800" dirty="0"/>
              <a:t>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FF (2)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gradient calculation in method </a:t>
            </a:r>
            <a:r>
              <a:rPr kumimoji="1" lang="en-US" altLang="ko-KR" sz="2400" b="1" dirty="0" err="1"/>
              <a:t>compute_gradient</a:t>
            </a:r>
            <a:r>
              <a:rPr kumimoji="1" lang="en-US" altLang="ko-KR" sz="2400" b="1" dirty="0"/>
              <a:t>(y)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499238"/>
                  </p:ext>
                </p:extLst>
              </p:nvPr>
            </p:nvGraphicFramePr>
            <p:xfrm>
              <a:off x="891676" y="1439995"/>
              <a:ext cx="10363226" cy="48148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676" y="1439995"/>
                <a:ext cx="10363226" cy="4814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4B61A87-845A-9F45-8BDE-A7FB7C0CA95A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56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486772"/>
                  </p:ext>
                </p:extLst>
              </p:nvPr>
            </p:nvGraphicFramePr>
            <p:xfrm>
              <a:off x="733306" y="1368528"/>
              <a:ext cx="10620494" cy="49878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306" y="1368528"/>
                <a:ext cx="10620494" cy="498782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gradient calculation in method </a:t>
            </a:r>
            <a:r>
              <a:rPr kumimoji="1" lang="en-US" altLang="ko-KR" sz="2400" b="1" dirty="0" err="1"/>
              <a:t>compute_gradient</a:t>
            </a:r>
            <a:r>
              <a:rPr kumimoji="1" lang="en-US" altLang="ko-KR" sz="2400" b="1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328630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</a:t>
            </a: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Feed Forward Neural 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  <p:pic>
        <p:nvPicPr>
          <p:cNvPr id="1026" name="Picture 2" descr="https://upload.wikimedia.org/wikipedia/commons/c/c2/MultiLayerNeuralNetworkBigger_english.png">
            <a:extLst>
              <a:ext uri="{FF2B5EF4-FFF2-40B4-BE49-F238E27FC236}">
                <a16:creationId xmlns:a16="http://schemas.microsoft.com/office/drawing/2014/main" xmlns="" id="{CEC804EC-393B-4C41-AD74-6B8C81001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733550"/>
            <a:ext cx="86106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2FDAC0-19EF-44CB-9FF4-795C5682EA7E}"/>
              </a:ext>
            </a:extLst>
          </p:cNvPr>
          <p:cNvSpPr txBox="1"/>
          <p:nvPr/>
        </p:nvSpPr>
        <p:spPr>
          <a:xfrm>
            <a:off x="4868414" y="5509907"/>
            <a:ext cx="52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Neural Network </a:t>
            </a:r>
            <a:r>
              <a:rPr lang="en-US" altLang="ko-KR" dirty="0">
                <a:sym typeface="Wingdings" panose="05000000000000000000" pitchFamily="2" charset="2"/>
              </a:rPr>
              <a:t> Multi-layer </a:t>
            </a:r>
            <a:r>
              <a:rPr lang="en-US" altLang="ko-KR" dirty="0" err="1">
                <a:sym typeface="Wingdings" panose="05000000000000000000" pitchFamily="2" charset="2"/>
              </a:rPr>
              <a:t>Perceptrons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Vector calculation to matrix calculation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54FAD8F-E51E-47F6-828D-0E0F1FB22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9214" y="5509907"/>
            <a:ext cx="2060386" cy="9171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41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Detailed Implementation Overview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3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xmlns="" id="{5BE52D49-AA1B-44D7-A8B0-C253577253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40116"/>
                  </p:ext>
                </p:extLst>
              </p:nvPr>
            </p:nvGraphicFramePr>
            <p:xfrm>
              <a:off x="1008408" y="996000"/>
              <a:ext cx="10548051" cy="55118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id="{5BE52D49-AA1B-44D7-A8B0-C25357725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408" y="996000"/>
                <a:ext cx="10548051" cy="55118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1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Detailed Implementation Overview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xmlns="" id="{5BE52D49-AA1B-44D7-A8B0-C253577253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08408" y="996001"/>
              <a:ext cx="10548051" cy="51518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id="{5BE52D49-AA1B-44D7-A8B0-C25357725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408" y="996001"/>
                <a:ext cx="10548051" cy="51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21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Detailed Implementation Overview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xmlns="" id="{5BE52D49-AA1B-44D7-A8B0-C253577253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5944097"/>
                  </p:ext>
                </p:extLst>
              </p:nvPr>
            </p:nvGraphicFramePr>
            <p:xfrm>
              <a:off x="180637" y="964141"/>
              <a:ext cx="11852477" cy="546584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id="{5BE52D49-AA1B-44D7-A8B0-C25357725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637" y="964141"/>
                <a:ext cx="11852477" cy="54658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12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Detailed Implementation Overview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xmlns="" id="{5BE52D49-AA1B-44D7-A8B0-C253577253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53032"/>
                  </p:ext>
                </p:extLst>
              </p:nvPr>
            </p:nvGraphicFramePr>
            <p:xfrm>
              <a:off x="1008408" y="933855"/>
              <a:ext cx="10548051" cy="52140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id="{5BE52D49-AA1B-44D7-A8B0-C25357725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408" y="933855"/>
                <a:ext cx="10548051" cy="52140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70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Detailed Implementation Overview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xmlns="" id="{5BE52D49-AA1B-44D7-A8B0-C253577253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50081"/>
                  </p:ext>
                </p:extLst>
              </p:nvPr>
            </p:nvGraphicFramePr>
            <p:xfrm>
              <a:off x="1008408" y="953310"/>
              <a:ext cx="10548051" cy="540303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추가 기능 11" title="Code Presenter Pro">
                <a:extLst>
                  <a:ext uri="{FF2B5EF4-FFF2-40B4-BE49-F238E27FC236}">
                    <a16:creationId xmlns:a16="http://schemas.microsoft.com/office/drawing/2014/main" id="{5BE52D49-AA1B-44D7-A8B0-C25357725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408" y="953310"/>
                <a:ext cx="10548051" cy="54030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30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FF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matrix calculation in method </a:t>
            </a:r>
            <a:r>
              <a:rPr kumimoji="1" lang="en-US" altLang="ko-KR" sz="2400" b="1" dirty="0"/>
              <a:t>activation(layer, </a:t>
            </a:r>
            <a:r>
              <a:rPr kumimoji="1" lang="en-US" altLang="ko-KR" sz="2400" b="1" dirty="0" err="1"/>
              <a:t>input_value</a:t>
            </a:r>
            <a:r>
              <a:rPr kumimoji="1" lang="en-US" altLang="ko-KR" sz="2400" b="1" dirty="0"/>
              <a:t>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254482"/>
                  </p:ext>
                </p:extLst>
              </p:nvPr>
            </p:nvGraphicFramePr>
            <p:xfrm>
              <a:off x="1157592" y="1439996"/>
              <a:ext cx="10196208" cy="46981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7592" y="1439996"/>
                <a:ext cx="10196208" cy="4698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8E959A8-DCF1-DA42-B7CF-7507EA63FC70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64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081590"/>
                  </p:ext>
                </p:extLst>
              </p:nvPr>
            </p:nvGraphicFramePr>
            <p:xfrm>
              <a:off x="1446152" y="1608842"/>
              <a:ext cx="9907647" cy="443581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152" y="1608842"/>
                <a:ext cx="9907647" cy="443581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matrix calculation in method </a:t>
            </a:r>
            <a:r>
              <a:rPr kumimoji="1" lang="en-US" altLang="ko-KR" sz="2400" b="1" dirty="0"/>
              <a:t>activation(layer, </a:t>
            </a:r>
            <a:r>
              <a:rPr kumimoji="1" lang="en-US" altLang="ko-KR" sz="2400" b="1" dirty="0" err="1"/>
              <a:t>input_value</a:t>
            </a:r>
            <a:r>
              <a:rPr kumimoji="1" lang="en-US" altLang="ko-K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018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webextension1.xml><?xml version="1.0" encoding="utf-8"?>
<we:webextension xmlns:we="http://schemas.microsoft.com/office/webextensions/webextension/2010/11" id="{972CC897-B1EC-4E3A-8046-B646FA676283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vector_augmentation(self, X, how='column'):\n        # Match the dimension of activation an gradient function. (They don'y match due to the bias term W[0])\n        if X.ndim == 1:\n            augX = np.ones(1 + len(X))\n            augX[1:] = X\n        else:\n            if how == 'column':\n                augX = np.ones((X.shape[0], X.shape[1]+1))\n                augX[:, 1:] = X\n            elif how == 'row':\n                augX = np.ones((X.shape[0]+1, X.shape[1]))\n                augX[1:, :] = X\n            else:\n                raise AttributeError('how should be either (column) or (row)')\n        return augX\n\n    def shuffle(self, X, y):\n        r = np.random.permutation(len(y))\n        return X[r], y[r]\n\n    def one_hot_coding(self, y):\n        # One hot encoding: Vector representation of label --&gt;\n        # 5 Class one hot encoding\n        # Ex1. 2 = [0,1,0,0,0]\n        # Ex2. 4 = [0,0,0,1,0]\n        classes = np.unique(y)\n        one_hot_code = np.zeros((y.shape[0], len(classes)))\n        for idx, val in enumerate(y):\n            one_hot_code[idx, val] = 1.0\n        return one_hot_code&quot;,&quot;ctags&quot;:{&quot;one_hot_coding&quot;:[{&quot;linenum&quot;:&quot;21&quot;,&quot;signature&quot;:&quot;def one_hot_coding(self, y):&quot;}],&quot;shuffle&quot;:[{&quot;linenum&quot;:&quot;17&quot;,&quot;signature&quot;:&quot;def shuffle(self, X, y):&quot;}],&quot;vector_augmentation&quot;:[{&quot;linenum&quot;:&quot;1&quot;,&quot;signature&quot;:&quot;def vector_augmentation(self, X, how='column'):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72CC897-B1EC-4E3A-8046-B646FA676283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sigmoid(self, z):\n        return 1.0 / (1.0 + np.exp(-z))\n\n    def tanh(self, z):\n        return np.tanh(z)\n\n    def softmax(self, z):\n        exp_z = np.exp(z)\n        return exp_z / exp_z.sum()\n\n    def derivative_sigmoid(self, z):\n        sigmoid_value = self.sigmoid(z)\n        return sigmoid_value * (1 - sigmoid_value)\n\n    def derivative_tanh(self, z):\n        tanh_value = self.tanh(z)\n        return 1-(tanh_value**2)&quot;,&quot;ctags&quot;:{&quot;derivative_sigmoid&quot;:[{&quot;linenum&quot;:&quot;11&quot;,&quot;signature&quot;:&quot;def derivative_sigmoid(self, z):&quot;}],&quot;derivative_tanh&quot;:[{&quot;linenum&quot;:&quot;15&quot;,&quot;signature&quot;:&quot;def derivative_tanh(self, z):&quot;}],&quot;sigmoid&quot;:[{&quot;linenum&quot;:&quot;1&quot;,&quot;signature&quot;:&quot;def sigmoid(self, z):&quot;}],&quot;softmax&quot;:[{&quot;linenum&quot;:&quot;7&quot;,&quot;signature&quot;:&quot;def softmax(self, z):&quot;}],&quot;tanh&quot;:[{&quot;linenum&quot;:&quot;4&quot;,&quot;signature&quot;:&quot;def tanh(self, z):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72CC897-B1EC-4E3A-8046-B646FA676283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activation(self, layer, input_value):\n        W = self.weights[layer]\n        #TODO\n        # Hint! Vector_augmentation, matrix dot product\n        #aug_value = \n        #net_value = \n\n        if layer == len(self.weights)-1:\n            return net_value, self.softmax(net_value)\n        else:\n            if self.activation_function=='sigmoid':\n                return net_value, self.sigmoid(net_value)\n            elif self.activation_function=='tanh':\n                return net_value, self.tanh(net_value)\n\n    def forward(self, x):\n        self.activation_value[0] = x\n        for layer in range(len(self.num_units)-1):\n            self.net_value[layer+1], self.activation_value[layer+1] = self.activation(layer, self.activation_value[layer])\n\n    def compute_loss(self, y):\n        # cross-entropy (multi-class)\n        return -y.dot(np.log(self.activation_value[-1]))&quot;,&quot;ctags&quot;:{&quot;activation&quot;:[{&quot;linenum&quot;:&quot;1&quot;,&quot;signature&quot;:&quot;def activation(self, layer, input_value):&quot;}],&quot;compute_loss&quot;:[{&quot;linenum&quot;:&quot;21&quot;,&quot;signature&quot;:&quot;def compute_loss(self, y):&quot;}],&quot;forward&quot;:[{&quot;linenum&quot;:&quot;16&quot;,&quot;signature&quot;:&quot;def forward(self, x):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72CC897-B1EC-4E3A-8046-B646FA676283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compute_gradient(self, y):\n        for i in range(len(self.delta)-1, -1, -1):\n            if i==len(self.delta)-1:\n                self.delta[-1] = self.vector_augmentation(y-self.activation_value[-1], how='row')\n            else:\n                net_value = self.vector_augmentation(self.net_value[i], how='row')\n\n                # delta_j = (sum_k{w_k*delta_k})*h'(a_j)\n                #TODO\n                #incoming_message = \n                #self.delta[i] = \n\n        gradient = []\n        for i in range(len(self.weights)):\n            activation_value = self.vector_augmentation(self.activation_value[i], how='column')\n            gradient.append(np.outer(self.delta[i+1][1:], activation_value))\n        return gradient\n\n    def update_weights(self, acc_gradient):\n        for i in range(len(self.weights)):\n            self.weights[i] += self.eta * acc_gradient[i]&quot;,&quot;ctags&quot;:{&quot;compute_gradient&quot;:[{&quot;linenum&quot;:&quot;1&quot;,&quot;signature&quot;:&quot;def compute_gradient(self, y):&quot;}],&quot;update_weights&quot;:[{&quot;linenum&quot;:&quot;19&quot;,&quot;signature&quot;:&quot;def update_weights(self, acc_gradient):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972CC897-B1EC-4E3A-8046-B646FA676283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train(self, X_train, y_train, X_val, y_val):\n        X_data, y_data = X_train.copy(), self.one_hot_coding(y_train)\n        X_val_data, y_val_data = X_val.copy(), y_val.copy()\n\n        if self.weights_initialized==False:\n            self.initialize_weights()\n\n        for epoch in range(1, self.epochs+1):\n            if self.bShuffle:\n                X_data, y_data = self.shuffle(X_data, y_data)\n            for i in range(0, X_data.shape[0], self.minibatch_size):\n                # Create Minibatch\n                if (i + self.minibatch_size) &lt;= X_data.shape[0]:\n                    miniX = X_data[i:i + self.minibatch_size]\n                    miniY = y_data[i:i + self.minibatch_size]\n                else:\n                    miniX = X_data[i:]\n                    miniY = y_data[i:]\n\n                errors = []\n                batch_gradient = []\n                for xi, target in zip(miniX, miniY):\n                    self.forward(xi)\n                    error = self.compute_loss(target)\n                    errors.append(error)\n                    gradient = self.compute_gradient(target)\n                    batch_gradient.append(gradient)\n                acc_gradient = np.sum(batch_gradient, axis=0)\n                self.update_weights(acc_gradient)&quot;,&quot;ctags&quot;:{&quot;train&quot;:[{&quot;linenum&quot;:&quot;1&quot;,&quot;signature&quot;:&quot;def train(self, X_train, y_train, X_val, y_val):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activation(self, layer, input_value):\n        W = self.weights[layer]\n        #TODO\n        #Task 1: Implement matrix calculation\n        # Dimension of W and input value have to be same. Hint, vector_augmentation() \n        # Net_value --&gt; Phi function w*value. (Note, bias w[0] = 1)\n        #aug_value = \n        #net_value = \n\n        if layer == len(self.weights)-1:\n            return net_value, self.softmax(net_value)\n        else:\n            if self.activation_function=='sigmoid':\n                return net_value, self.sigmoid(net_value)\n            elif self.activation_function=='tanh':\n                return net_value, self.tanh(net_value)&quot;,&quot;ctags&quot;:{&quot;activation&quot;:[{&quot;linenum&quot;:&quot;1&quot;,&quot;signature&quot;:&quot;def activation(self, layer, input_value):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activation(self, layer, input_value):\n        W = self.weights[layer]\n        aug_value = self.vector_augmentation(input_value)\n        net_value = np.dot(W, aug_value.T)\n\n        if layer == len(self.weights)-1:\n            return net_value, self.softmax(net_value)\n        else:\n            if self.activation_function=='sigmoid':\n                return net_value, self.sigmoid(net_value)\n            elif self.activation_function=='tanh':\n                return net_value, self.tanh(net_value)&quot;,&quot;ctags&quot;:{&quot;activation&quot;:[{&quot;linenum&quot;:&quot;1&quot;,&quot;signature&quot;:&quot;def activation(self, layer, input_value):&quot;}]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compute_gradient(self, y):\n        for i in range(len(self.delta)-1, -1, -1):\n            if i==len(self.delta)-1:\n                self.delta[-1] = self.vector_augmentation(y-self.activation_value[-1], how='row')\n            else:\n                net_value = self.vector_augmentation(self.net_value[i], how='row')\n\n                # delta_j = (sum_k{w_k*delta_k})*h'(a_j)\n                #TODO\n                #Task 2: Implement gradient calculation\n                # h'(x) --&gt; self.derivative_activation\n                #incoming_message = \n                #self.delta[i] = \n\n        gradient = []\n        for i in range(len(self.weights)):\n            activation_value = self.vector_augmentation(self.activation_value[i], how='column')\n            gradient.append(np.outer(self.delta[i+1][1:], activation_value))\n        return gradient&quot;,&quot;ctags&quot;:{&quot;compute_gradient&quot;:[{&quot;linenum&quot;:&quot;1&quot;,&quot;signature&quot;:&quot;def compute_gradient(self, y):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compute_gradient(self, y):\n        for i in range(len(self.delta)-1, -1, -1):\n            if i==len(self.delta)-1:\n                self.delta[-1] = self.vector_augmentation(y-self.activation_value[-1], how='row')\n            else:\n                net_value = self.vector_augmentation(self.net_value[i], how='row')\n\n                # delta_j = (sum_k{w_k*delta_k})*h'(a_j)\n                incoming_message = np.dot(self.weights[i].T, self.delta[i+1][1:])\n                self.delta[i] = np.multiply(incoming_message, self.derivative_activation(net_value))\n\n        gradient = []\n        for i in range(len(self.weights)):\n            activation_value = self.vector_augmentation(self.activation_value[i], how='column')\n            gradient.append(np.outer(self.delta[i+1][1:], activation_value))\n        return gradient&quot;,&quot;ctags&quot;:{&quot;compute_gradient&quot;:[{&quot;linenum&quot;:&quot;1&quot;,&quot;signature&quot;:&quot;def compute_gradient(self, y):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333</Words>
  <Application>Microsoft Macintosh PowerPoint</Application>
  <PresentationFormat>와이드스크린</PresentationFormat>
  <Paragraphs>80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Britannic Bold</vt:lpstr>
      <vt:lpstr>Cambria Math</vt:lpstr>
      <vt:lpstr>Cooper Black</vt:lpstr>
      <vt:lpstr>Courier</vt:lpstr>
      <vt:lpstr>Wingdings</vt:lpstr>
      <vt:lpstr>Arial</vt:lpstr>
      <vt:lpstr>Office 테마</vt:lpstr>
      <vt:lpstr>Practice #2: Feed Forward Neural Network Simple Multi-layer Perceptron</vt:lpstr>
      <vt:lpstr>Feed Forward Neural Network</vt:lpstr>
      <vt:lpstr>Detailed Implementation Overview</vt:lpstr>
      <vt:lpstr>Detailed Implementation Overview</vt:lpstr>
      <vt:lpstr>Detailed Implementation Overview</vt:lpstr>
      <vt:lpstr>Detailed Implementation Overview</vt:lpstr>
      <vt:lpstr>Detailed Implementation Overview</vt:lpstr>
      <vt:lpstr>Implement major methods of Class FF (1)</vt:lpstr>
      <vt:lpstr>Answer</vt:lpstr>
      <vt:lpstr>Implement major methods of Class FF (2)</vt:lpstr>
      <vt:lpstr>Answer</vt:lpstr>
      <vt:lpstr>PowerPoint 프레젠테이션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44</cp:revision>
  <cp:lastPrinted>2017-09-15T20:07:52Z</cp:lastPrinted>
  <dcterms:created xsi:type="dcterms:W3CDTF">2017-09-15T18:10:08Z</dcterms:created>
  <dcterms:modified xsi:type="dcterms:W3CDTF">2017-10-22T16:39:41Z</dcterms:modified>
</cp:coreProperties>
</file>