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87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DDFFDD"/>
    <a:srgbClr val="DDDDFF"/>
    <a:srgbClr val="202481"/>
    <a:srgbClr val="DF227B"/>
    <a:srgbClr val="0020B4"/>
    <a:srgbClr val="1E3DB4"/>
    <a:srgbClr val="222581"/>
    <a:srgbClr val="BA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1"/>
    <p:restoredTop sz="94650"/>
  </p:normalViewPr>
  <p:slideViewPr>
    <p:cSldViewPr snapToGrid="0" snapToObjects="1">
      <p:cViewPr varScale="1">
        <p:scale>
          <a:sx n="60" d="100"/>
          <a:sy n="60" d="100"/>
        </p:scale>
        <p:origin x="8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4596B-9A7B-DC4F-81E8-A9F94D9D926E}" type="datetimeFigureOut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25F5A-3B71-6349-B450-6D179EA5A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10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20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79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97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648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25F5A-3B71-6349-B450-6D179EA5A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26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1804E-3A7B-CB4E-A07E-DA9E522294ED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38200" y="1879292"/>
            <a:ext cx="10515600" cy="1325563"/>
          </a:xfrm>
        </p:spPr>
        <p:txBody>
          <a:bodyPr/>
          <a:lstStyle>
            <a:lvl1pPr algn="ct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22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D529-5BC2-CA4B-8EDA-2F62141EB15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4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01-7904-7F46-9EAF-A99AD9563AB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13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1254-D30F-E443-B058-677F77DBB29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AD51-8BEA-4049-AA0C-7229ED7C6484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960D-4C3D-6A44-A753-3BC358D4232E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10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5941-7B3B-6946-B286-09FC43BFD01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7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C05E-B13E-8744-86BE-90F73818B2DC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9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E762-09EA-D042-B4FE-44AC12DC16EF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0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593D-E2AA-4546-A68E-611AFFA83616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0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F93-1FE6-C74E-96BA-9B581C77F872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16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03CB-A68E-B040-8B4C-1351696851A1}" type="datetime1">
              <a:rPr kumimoji="1" lang="ko-KR" altLang="en-US" smtClean="0"/>
              <a:t>2017-10-25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SKT AI Course: Deep Learning Basics by Heung-Il Suk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774-3282-1C4A-9118-50EA78BFB2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40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372497"/>
            <a:ext cx="10515600" cy="1351341"/>
          </a:xfrm>
          <a:ln>
            <a:noFill/>
          </a:ln>
          <a:effectLst>
            <a:outerShdw blurRad="50800" dist="76200" dir="276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/>
            <a:r>
              <a:rPr kumimoji="1" lang="en-US" altLang="ko-KR" sz="4000" dirty="0">
                <a:solidFill>
                  <a:srgbClr val="222581"/>
                </a:solidFill>
              </a:rPr>
              <a:t>Fully</a:t>
            </a:r>
            <a:r>
              <a:rPr kumimoji="1" lang="ko-KR" altLang="en-US" sz="4000" dirty="0">
                <a:solidFill>
                  <a:srgbClr val="222581"/>
                </a:solidFill>
              </a:rPr>
              <a:t> </a:t>
            </a:r>
            <a:r>
              <a:rPr kumimoji="1" lang="en-US" altLang="ko-KR" sz="4000" dirty="0">
                <a:solidFill>
                  <a:srgbClr val="222581"/>
                </a:solidFill>
              </a:rPr>
              <a:t>connected</a:t>
            </a:r>
            <a:r>
              <a:rPr kumimoji="1" lang="ko-KR" altLang="en-US" sz="4000" dirty="0">
                <a:solidFill>
                  <a:srgbClr val="222581"/>
                </a:solidFill>
              </a:rPr>
              <a:t> </a:t>
            </a:r>
            <a:r>
              <a:rPr kumimoji="1" lang="en-US" altLang="ko-KR" sz="4000" dirty="0">
                <a:solidFill>
                  <a:srgbClr val="222581"/>
                </a:solidFill>
              </a:rPr>
              <a:t>layer</a:t>
            </a:r>
            <a:endParaRPr kumimoji="1" lang="ko-KR" altLang="en-US" sz="4000" dirty="0">
              <a:solidFill>
                <a:srgbClr val="1E3D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9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Fully connected layer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862623A9-FE91-4A26-B8A6-9572950CF164}"/>
              </a:ext>
            </a:extLst>
          </p:cNvPr>
          <p:cNvSpPr/>
          <p:nvPr/>
        </p:nvSpPr>
        <p:spPr>
          <a:xfrm>
            <a:off x="2846789" y="2141882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351287E8-5187-47FB-8D9B-35BA79B93ECA}"/>
              </a:ext>
            </a:extLst>
          </p:cNvPr>
          <p:cNvSpPr/>
          <p:nvPr/>
        </p:nvSpPr>
        <p:spPr>
          <a:xfrm>
            <a:off x="2846788" y="2487040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2E0697C7-AC95-47F6-A1D9-B5D42FC41B76}"/>
              </a:ext>
            </a:extLst>
          </p:cNvPr>
          <p:cNvSpPr/>
          <p:nvPr/>
        </p:nvSpPr>
        <p:spPr>
          <a:xfrm>
            <a:off x="2846788" y="2791431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A250AE7E-4F17-4A14-A517-6B75E766A938}"/>
              </a:ext>
            </a:extLst>
          </p:cNvPr>
          <p:cNvSpPr/>
          <p:nvPr/>
        </p:nvSpPr>
        <p:spPr>
          <a:xfrm>
            <a:off x="2846787" y="3136589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23B9B4BE-57A4-4E83-BC16-0DF1FF7B12C5}"/>
              </a:ext>
            </a:extLst>
          </p:cNvPr>
          <p:cNvSpPr/>
          <p:nvPr/>
        </p:nvSpPr>
        <p:spPr>
          <a:xfrm>
            <a:off x="2846787" y="3788662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B0A77790-A5B4-4EEF-A966-06A26ED91603}"/>
              </a:ext>
            </a:extLst>
          </p:cNvPr>
          <p:cNvSpPr/>
          <p:nvPr/>
        </p:nvSpPr>
        <p:spPr>
          <a:xfrm>
            <a:off x="2846786" y="4133820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4A1B71AE-4BBC-485D-AE39-F83659FD82B1}"/>
              </a:ext>
            </a:extLst>
          </p:cNvPr>
          <p:cNvSpPr/>
          <p:nvPr/>
        </p:nvSpPr>
        <p:spPr>
          <a:xfrm>
            <a:off x="2846786" y="4438211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688B76FF-FA64-460A-97A1-83844FB41CCB}"/>
              </a:ext>
            </a:extLst>
          </p:cNvPr>
          <p:cNvSpPr/>
          <p:nvPr/>
        </p:nvSpPr>
        <p:spPr>
          <a:xfrm>
            <a:off x="2846785" y="4783369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0C54E-E7D8-45B3-8B72-F5CF3023D4B4}"/>
              </a:ext>
            </a:extLst>
          </p:cNvPr>
          <p:cNvSpPr/>
          <p:nvPr/>
        </p:nvSpPr>
        <p:spPr>
          <a:xfrm>
            <a:off x="4001292" y="2978711"/>
            <a:ext cx="6270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4400" b="1" dirty="0">
                <a:solidFill>
                  <a:srgbClr val="1E3DB4"/>
                </a:solidFill>
              </a:rPr>
              <a:t>...</a:t>
            </a:r>
            <a:endParaRPr lang="en-US" sz="4400" dirty="0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E0CED0C0-4D06-4DFE-ACE3-65E5E8929A5D}"/>
              </a:ext>
            </a:extLst>
          </p:cNvPr>
          <p:cNvSpPr/>
          <p:nvPr/>
        </p:nvSpPr>
        <p:spPr>
          <a:xfrm rot="11347182">
            <a:off x="2574392" y="-237504"/>
            <a:ext cx="1495311" cy="5449089"/>
          </a:xfrm>
          <a:prstGeom prst="arc">
            <a:avLst>
              <a:gd name="adj1" fmla="val 16575218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269AE-DD25-4032-AFC9-68C47EF2EA25}"/>
              </a:ext>
            </a:extLst>
          </p:cNvPr>
          <p:cNvSpPr/>
          <p:nvPr/>
        </p:nvSpPr>
        <p:spPr>
          <a:xfrm>
            <a:off x="259538" y="3166934"/>
            <a:ext cx="18710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100 x </a:t>
            </a:r>
          </a:p>
          <a:p>
            <a:r>
              <a:rPr kumimoji="1" lang="en-US" altLang="ko-KR" sz="2800" b="1" dirty="0">
                <a:solidFill>
                  <a:srgbClr val="1E3DB4"/>
                </a:solidFill>
              </a:rPr>
              <a:t>[512x4x4]</a:t>
            </a:r>
            <a:endParaRPr lang="en-US" sz="28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FCF9AB9-51BB-4853-86EC-4A8FB4BCFECF}"/>
              </a:ext>
            </a:extLst>
          </p:cNvPr>
          <p:cNvSpPr/>
          <p:nvPr/>
        </p:nvSpPr>
        <p:spPr>
          <a:xfrm>
            <a:off x="6225702" y="2978711"/>
            <a:ext cx="1322962" cy="1251488"/>
          </a:xfrm>
          <a:prstGeom prst="rightArrow">
            <a:avLst/>
          </a:prstGeom>
          <a:solidFill>
            <a:srgbClr val="FF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2D1E38-643C-499E-A5C8-60B5153A1A57}"/>
              </a:ext>
            </a:extLst>
          </p:cNvPr>
          <p:cNvSpPr/>
          <p:nvPr/>
        </p:nvSpPr>
        <p:spPr>
          <a:xfrm>
            <a:off x="7821038" y="2033081"/>
            <a:ext cx="4212077" cy="306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1C0A0-5EBB-4438-9C9F-1E02634AEC24}"/>
              </a:ext>
            </a:extLst>
          </p:cNvPr>
          <p:cNvSpPr/>
          <p:nvPr/>
        </p:nvSpPr>
        <p:spPr>
          <a:xfrm>
            <a:off x="7821038" y="938829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100 x 8192</a:t>
            </a:r>
          </a:p>
        </p:txBody>
      </p:sp>
    </p:spTree>
    <p:extLst>
      <p:ext uri="{BB962C8B-B14F-4D97-AF65-F5344CB8AC3E}">
        <p14:creationId xmlns:p14="http://schemas.microsoft.com/office/powerpoint/2010/main" val="18043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Fully connected layer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862623A9-FE91-4A26-B8A6-9572950CF164}"/>
              </a:ext>
            </a:extLst>
          </p:cNvPr>
          <p:cNvSpPr/>
          <p:nvPr/>
        </p:nvSpPr>
        <p:spPr>
          <a:xfrm>
            <a:off x="2846789" y="2141882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351287E8-5187-47FB-8D9B-35BA79B93ECA}"/>
              </a:ext>
            </a:extLst>
          </p:cNvPr>
          <p:cNvSpPr/>
          <p:nvPr/>
        </p:nvSpPr>
        <p:spPr>
          <a:xfrm>
            <a:off x="2846788" y="2487040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2E0697C7-AC95-47F6-A1D9-B5D42FC41B76}"/>
              </a:ext>
            </a:extLst>
          </p:cNvPr>
          <p:cNvSpPr/>
          <p:nvPr/>
        </p:nvSpPr>
        <p:spPr>
          <a:xfrm>
            <a:off x="2846788" y="2791431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A250AE7E-4F17-4A14-A517-6B75E766A938}"/>
              </a:ext>
            </a:extLst>
          </p:cNvPr>
          <p:cNvSpPr/>
          <p:nvPr/>
        </p:nvSpPr>
        <p:spPr>
          <a:xfrm>
            <a:off x="2846787" y="3136589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23B9B4BE-57A4-4E83-BC16-0DF1FF7B12C5}"/>
              </a:ext>
            </a:extLst>
          </p:cNvPr>
          <p:cNvSpPr/>
          <p:nvPr/>
        </p:nvSpPr>
        <p:spPr>
          <a:xfrm>
            <a:off x="2846787" y="3788662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B0A77790-A5B4-4EEF-A966-06A26ED91603}"/>
              </a:ext>
            </a:extLst>
          </p:cNvPr>
          <p:cNvSpPr/>
          <p:nvPr/>
        </p:nvSpPr>
        <p:spPr>
          <a:xfrm>
            <a:off x="2846786" y="4133820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4A1B71AE-4BBC-485D-AE39-F83659FD82B1}"/>
              </a:ext>
            </a:extLst>
          </p:cNvPr>
          <p:cNvSpPr/>
          <p:nvPr/>
        </p:nvSpPr>
        <p:spPr>
          <a:xfrm>
            <a:off x="2846786" y="4438211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688B76FF-FA64-460A-97A1-83844FB41CCB}"/>
              </a:ext>
            </a:extLst>
          </p:cNvPr>
          <p:cNvSpPr/>
          <p:nvPr/>
        </p:nvSpPr>
        <p:spPr>
          <a:xfrm>
            <a:off x="2846785" y="4783369"/>
            <a:ext cx="2971965" cy="192758"/>
          </a:xfrm>
          <a:prstGeom prst="cube">
            <a:avLst>
              <a:gd name="adj" fmla="val 27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90C54E-E7D8-45B3-8B72-F5CF3023D4B4}"/>
              </a:ext>
            </a:extLst>
          </p:cNvPr>
          <p:cNvSpPr/>
          <p:nvPr/>
        </p:nvSpPr>
        <p:spPr>
          <a:xfrm>
            <a:off x="4001292" y="2978711"/>
            <a:ext cx="6270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4400" b="1" dirty="0">
                <a:solidFill>
                  <a:srgbClr val="1E3DB4"/>
                </a:solidFill>
              </a:rPr>
              <a:t>...</a:t>
            </a:r>
            <a:endParaRPr lang="en-US" sz="4400" dirty="0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E0CED0C0-4D06-4DFE-ACE3-65E5E8929A5D}"/>
              </a:ext>
            </a:extLst>
          </p:cNvPr>
          <p:cNvSpPr/>
          <p:nvPr/>
        </p:nvSpPr>
        <p:spPr>
          <a:xfrm rot="11347182">
            <a:off x="2574392" y="-237504"/>
            <a:ext cx="1495311" cy="5449089"/>
          </a:xfrm>
          <a:prstGeom prst="arc">
            <a:avLst>
              <a:gd name="adj1" fmla="val 16575218"/>
              <a:gd name="adj2" fmla="val 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8269AE-DD25-4032-AFC9-68C47EF2EA25}"/>
              </a:ext>
            </a:extLst>
          </p:cNvPr>
          <p:cNvSpPr/>
          <p:nvPr/>
        </p:nvSpPr>
        <p:spPr>
          <a:xfrm>
            <a:off x="259538" y="3166934"/>
            <a:ext cx="18710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100 x </a:t>
            </a:r>
          </a:p>
          <a:p>
            <a:r>
              <a:rPr kumimoji="1" lang="en-US" altLang="ko-KR" sz="2800" b="1" dirty="0">
                <a:solidFill>
                  <a:srgbClr val="1E3DB4"/>
                </a:solidFill>
              </a:rPr>
              <a:t>[512x4x4]</a:t>
            </a:r>
            <a:endParaRPr lang="en-US" sz="28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FCF9AB9-51BB-4853-86EC-4A8FB4BCFECF}"/>
              </a:ext>
            </a:extLst>
          </p:cNvPr>
          <p:cNvSpPr/>
          <p:nvPr/>
        </p:nvSpPr>
        <p:spPr>
          <a:xfrm>
            <a:off x="6225702" y="2978711"/>
            <a:ext cx="1322962" cy="1251488"/>
          </a:xfrm>
          <a:prstGeom prst="rightArrow">
            <a:avLst/>
          </a:prstGeom>
          <a:solidFill>
            <a:srgbClr val="FF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2D1E38-643C-499E-A5C8-60B5153A1A57}"/>
              </a:ext>
            </a:extLst>
          </p:cNvPr>
          <p:cNvSpPr/>
          <p:nvPr/>
        </p:nvSpPr>
        <p:spPr>
          <a:xfrm>
            <a:off x="7821038" y="2033081"/>
            <a:ext cx="4212077" cy="306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1C0A0-5EBB-4438-9C9F-1E02634AEC24}"/>
              </a:ext>
            </a:extLst>
          </p:cNvPr>
          <p:cNvSpPr/>
          <p:nvPr/>
        </p:nvSpPr>
        <p:spPr>
          <a:xfrm>
            <a:off x="7821038" y="1373909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100 x 8192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161E40-DAC0-497A-B33D-5AEEDAFB12B6}"/>
              </a:ext>
            </a:extLst>
          </p:cNvPr>
          <p:cNvSpPr/>
          <p:nvPr/>
        </p:nvSpPr>
        <p:spPr>
          <a:xfrm>
            <a:off x="4314839" y="3068080"/>
            <a:ext cx="527099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ko-KR" sz="2800" b="1" dirty="0"/>
              <a:t>output = </a:t>
            </a:r>
          </a:p>
          <a:p>
            <a:r>
              <a:rPr kumimoji="1" lang="en-US" altLang="ko-KR" sz="2800" b="1" dirty="0" err="1"/>
              <a:t>output.view</a:t>
            </a:r>
            <a:r>
              <a:rPr kumimoji="1" lang="en-US" altLang="ko-KR" sz="2800" b="1" dirty="0"/>
              <a:t>(</a:t>
            </a:r>
            <a:r>
              <a:rPr kumimoji="1" lang="en-US" altLang="ko-KR" sz="2800" b="1" dirty="0" err="1"/>
              <a:t>output.size</a:t>
            </a:r>
            <a:r>
              <a:rPr kumimoji="1" lang="en-US" altLang="ko-KR" sz="2800" b="1" dirty="0"/>
              <a:t>(0),-1)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679C0A-B3C7-4958-A52E-B16B58369F8C}"/>
              </a:ext>
            </a:extLst>
          </p:cNvPr>
          <p:cNvSpPr/>
          <p:nvPr/>
        </p:nvSpPr>
        <p:spPr>
          <a:xfrm>
            <a:off x="6772549" y="3166934"/>
            <a:ext cx="896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3200" b="1" dirty="0">
                <a:solidFill>
                  <a:srgbClr val="FF0000"/>
                </a:solidFill>
              </a:rPr>
              <a:t>100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11E5CD-E44E-40AC-910C-1276697D00C2}"/>
              </a:ext>
            </a:extLst>
          </p:cNvPr>
          <p:cNvSpPr/>
          <p:nvPr/>
        </p:nvSpPr>
        <p:spPr>
          <a:xfrm>
            <a:off x="8133142" y="323400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b="1">
                <a:solidFill>
                  <a:srgbClr val="FF0000"/>
                </a:solidFill>
              </a:rPr>
              <a:t>나머지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Fully connected layer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2D1E38-643C-499E-A5C8-60B5153A1A57}"/>
              </a:ext>
            </a:extLst>
          </p:cNvPr>
          <p:cNvSpPr/>
          <p:nvPr/>
        </p:nvSpPr>
        <p:spPr>
          <a:xfrm>
            <a:off x="466901" y="2033081"/>
            <a:ext cx="4212077" cy="306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1C0A0-5EBB-4438-9C9F-1E02634AEC24}"/>
              </a:ext>
            </a:extLst>
          </p:cNvPr>
          <p:cNvSpPr/>
          <p:nvPr/>
        </p:nvSpPr>
        <p:spPr>
          <a:xfrm>
            <a:off x="466901" y="1373909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100 x 8192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B99-12DD-4830-8578-B93607A18142}"/>
              </a:ext>
            </a:extLst>
          </p:cNvPr>
          <p:cNvSpPr/>
          <p:nvPr/>
        </p:nvSpPr>
        <p:spPr>
          <a:xfrm>
            <a:off x="5376129" y="2033080"/>
            <a:ext cx="402102" cy="46883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155936-5E86-4C4E-A24E-F15733553875}"/>
              </a:ext>
            </a:extLst>
          </p:cNvPr>
          <p:cNvSpPr/>
          <p:nvPr/>
        </p:nvSpPr>
        <p:spPr>
          <a:xfrm>
            <a:off x="4607897" y="1373909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00B050"/>
                </a:solidFill>
              </a:rPr>
              <a:t>8192 x 10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B887C9-8908-411A-8C2C-9CA980E8729D}"/>
              </a:ext>
            </a:extLst>
          </p:cNvPr>
          <p:cNvSpPr/>
          <p:nvPr/>
        </p:nvSpPr>
        <p:spPr>
          <a:xfrm>
            <a:off x="4820968" y="3409544"/>
            <a:ext cx="465192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sz="4800" b="1" dirty="0"/>
              <a:t>*</a:t>
            </a:r>
            <a:endParaRPr lang="en-US" sz="4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0F0E7D-E126-452E-B3B8-A03AF5D70334}"/>
              </a:ext>
            </a:extLst>
          </p:cNvPr>
          <p:cNvSpPr/>
          <p:nvPr/>
        </p:nvSpPr>
        <p:spPr>
          <a:xfrm>
            <a:off x="6772173" y="2310270"/>
            <a:ext cx="5359159" cy="138499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sz="2800" b="1" dirty="0"/>
              <a:t>fc = </a:t>
            </a:r>
            <a:r>
              <a:rPr kumimoji="1" lang="en-US" sz="2800" b="1" dirty="0" err="1"/>
              <a:t>nn.Linear</a:t>
            </a:r>
            <a:r>
              <a:rPr kumimoji="1" lang="en-US" sz="2800" b="1" dirty="0"/>
              <a:t>(8192,10) # </a:t>
            </a:r>
            <a:r>
              <a:rPr kumimoji="1" lang="ko-KR" altLang="en-US" sz="2800" b="1" dirty="0"/>
              <a:t>선언</a:t>
            </a:r>
            <a:endParaRPr kumimoji="1" lang="en-US" altLang="ko-KR" sz="2800" b="1" dirty="0"/>
          </a:p>
          <a:p>
            <a:endParaRPr kumimoji="1" lang="en-US" sz="2800" b="1" dirty="0"/>
          </a:p>
          <a:p>
            <a:r>
              <a:rPr kumimoji="1" lang="en-US" sz="2800" b="1" dirty="0"/>
              <a:t>output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=</a:t>
            </a:r>
            <a:r>
              <a:rPr kumimoji="1" lang="ko-KR" altLang="en-US" sz="2800" b="1" dirty="0"/>
              <a:t> </a:t>
            </a:r>
            <a:r>
              <a:rPr kumimoji="1" lang="en-US" altLang="ko-KR" sz="2800" b="1" dirty="0"/>
              <a:t>fc(output) # </a:t>
            </a:r>
            <a:r>
              <a:rPr kumimoji="1" lang="ko-KR" altLang="en-US" sz="2800" b="1" dirty="0"/>
              <a:t>사용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9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Fully connected layer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2D1E38-643C-499E-A5C8-60B5153A1A57}"/>
              </a:ext>
            </a:extLst>
          </p:cNvPr>
          <p:cNvSpPr/>
          <p:nvPr/>
        </p:nvSpPr>
        <p:spPr>
          <a:xfrm>
            <a:off x="466901" y="2033081"/>
            <a:ext cx="4212077" cy="306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1C0A0-5EBB-4438-9C9F-1E02634AEC24}"/>
              </a:ext>
            </a:extLst>
          </p:cNvPr>
          <p:cNvSpPr/>
          <p:nvPr/>
        </p:nvSpPr>
        <p:spPr>
          <a:xfrm>
            <a:off x="466901" y="1373909"/>
            <a:ext cx="2090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1E3DB4"/>
                </a:solidFill>
              </a:rPr>
              <a:t>100 x 8192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6A5B99-12DD-4830-8578-B93607A18142}"/>
              </a:ext>
            </a:extLst>
          </p:cNvPr>
          <p:cNvSpPr/>
          <p:nvPr/>
        </p:nvSpPr>
        <p:spPr>
          <a:xfrm>
            <a:off x="5376129" y="2033080"/>
            <a:ext cx="402102" cy="46883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155936-5E86-4C4E-A24E-F15733553875}"/>
              </a:ext>
            </a:extLst>
          </p:cNvPr>
          <p:cNvSpPr/>
          <p:nvPr/>
        </p:nvSpPr>
        <p:spPr>
          <a:xfrm>
            <a:off x="4607897" y="1373909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00B050"/>
                </a:solidFill>
              </a:rPr>
              <a:t>8192 x 10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AB887C9-8908-411A-8C2C-9CA980E8729D}"/>
              </a:ext>
            </a:extLst>
          </p:cNvPr>
          <p:cNvSpPr/>
          <p:nvPr/>
        </p:nvSpPr>
        <p:spPr>
          <a:xfrm>
            <a:off x="4820968" y="3409544"/>
            <a:ext cx="465192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sz="4800" b="1" dirty="0"/>
              <a:t>*</a:t>
            </a:r>
            <a:endParaRPr lang="en-US" sz="4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C0F0E7D-E126-452E-B3B8-A03AF5D70334}"/>
              </a:ext>
            </a:extLst>
          </p:cNvPr>
          <p:cNvSpPr/>
          <p:nvPr/>
        </p:nvSpPr>
        <p:spPr>
          <a:xfrm>
            <a:off x="6237152" y="3263627"/>
            <a:ext cx="627095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sz="4800" b="1" dirty="0"/>
              <a:t>=</a:t>
            </a:r>
            <a:endParaRPr lang="en-US" sz="48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32CA5E-AC48-47C5-9849-698B87D3B5D1}"/>
              </a:ext>
            </a:extLst>
          </p:cNvPr>
          <p:cNvSpPr/>
          <p:nvPr/>
        </p:nvSpPr>
        <p:spPr>
          <a:xfrm>
            <a:off x="7639431" y="2033081"/>
            <a:ext cx="402102" cy="30642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DD57D0-3CF8-469B-8A09-C8BCAF61C4B2}"/>
              </a:ext>
            </a:extLst>
          </p:cNvPr>
          <p:cNvSpPr/>
          <p:nvPr/>
        </p:nvSpPr>
        <p:spPr>
          <a:xfrm>
            <a:off x="6900382" y="1373909"/>
            <a:ext cx="1673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100 x 10</a:t>
            </a:r>
          </a:p>
        </p:txBody>
      </p:sp>
    </p:spTree>
    <p:extLst>
      <p:ext uri="{BB962C8B-B14F-4D97-AF65-F5344CB8AC3E}">
        <p14:creationId xmlns:p14="http://schemas.microsoft.com/office/powerpoint/2010/main" val="133387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416" y="84696"/>
            <a:ext cx="10515600" cy="743208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1E3DB4"/>
                </a:solidFill>
              </a:rPr>
              <a:t>Fully connected layer</a:t>
            </a:r>
            <a:endParaRPr kumimoji="1" lang="ko-KR" altLang="en-US" sz="3600" dirty="0"/>
          </a:p>
        </p:txBody>
      </p:sp>
      <p:cxnSp>
        <p:nvCxnSpPr>
          <p:cNvPr id="5" name="직선 연결선[R] 4"/>
          <p:cNvCxnSpPr/>
          <p:nvPr/>
        </p:nvCxnSpPr>
        <p:spPr>
          <a:xfrm flipV="1">
            <a:off x="395416" y="827904"/>
            <a:ext cx="11491784" cy="1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774-3282-1C4A-9118-50EA78BFB2AA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DD57D0-3CF8-469B-8A09-C8BCAF61C4B2}"/>
              </a:ext>
            </a:extLst>
          </p:cNvPr>
          <p:cNvSpPr/>
          <p:nvPr/>
        </p:nvSpPr>
        <p:spPr>
          <a:xfrm>
            <a:off x="2150108" y="2239672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5485E4-8AC4-4210-8F93-5FC8C04275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90108" y="2032901"/>
          <a:ext cx="8584120" cy="3949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12">
                  <a:extLst>
                    <a:ext uri="{9D8B030D-6E8A-4147-A177-3AD203B41FA5}">
                      <a16:colId xmlns:a16="http://schemas.microsoft.com/office/drawing/2014/main" val="3491195482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4085077118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1142554391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484762627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806944347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2664464146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4155558633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2775228392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2461823409"/>
                    </a:ext>
                  </a:extLst>
                </a:gridCol>
                <a:gridCol w="858412">
                  <a:extLst>
                    <a:ext uri="{9D8B030D-6E8A-4147-A177-3AD203B41FA5}">
                      <a16:colId xmlns:a16="http://schemas.microsoft.com/office/drawing/2014/main" val="3333454791"/>
                    </a:ext>
                  </a:extLst>
                </a:gridCol>
              </a:tblGrid>
              <a:tr h="98740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-55.2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8.4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-3.4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427266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-1.1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-5.2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-13.9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145.4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10.7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-8.1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-12.3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683993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491170"/>
                  </a:ext>
                </a:extLst>
              </a:tr>
              <a:tr h="987403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1601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CC261F-8256-4497-B5E8-77164A32C59E}"/>
              </a:ext>
            </a:extLst>
          </p:cNvPr>
          <p:cNvSpPr/>
          <p:nvPr/>
        </p:nvSpPr>
        <p:spPr>
          <a:xfrm>
            <a:off x="2150108" y="3199468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7611AB-6872-41A7-84A9-6C9DD74E94A5}"/>
              </a:ext>
            </a:extLst>
          </p:cNvPr>
          <p:cNvSpPr/>
          <p:nvPr/>
        </p:nvSpPr>
        <p:spPr>
          <a:xfrm>
            <a:off x="2150108" y="4298693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182D10-A73D-48B8-93B5-F85807D5E548}"/>
              </a:ext>
            </a:extLst>
          </p:cNvPr>
          <p:cNvSpPr/>
          <p:nvPr/>
        </p:nvSpPr>
        <p:spPr>
          <a:xfrm>
            <a:off x="2150108" y="5258489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38A451-0DC6-41ED-A3EF-01FDDF3C66CE}"/>
              </a:ext>
            </a:extLst>
          </p:cNvPr>
          <p:cNvSpPr/>
          <p:nvPr/>
        </p:nvSpPr>
        <p:spPr>
          <a:xfrm>
            <a:off x="3109904" y="1397454"/>
            <a:ext cx="8093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800" b="1" dirty="0">
                <a:solidFill>
                  <a:srgbClr val="FF0000"/>
                </a:solidFill>
              </a:rPr>
              <a:t>0     1     2     3     4     5     6      7     8     9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D794AA-3D2F-424A-A86E-632D9E31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1" y="2027770"/>
            <a:ext cx="941243" cy="919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BBCB69-A349-4C00-BBC1-DA09874CC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78" y="3079064"/>
            <a:ext cx="966585" cy="9950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AD5268-A9D7-4B69-B553-94ACD5E6C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133188"/>
            <a:ext cx="888764" cy="100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141</Words>
  <Application>Microsoft Office PowerPoint</Application>
  <PresentationFormat>와이드스크린</PresentationFormat>
  <Paragraphs>65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Fully connected layer</vt:lpstr>
      <vt:lpstr>Fully connected layer</vt:lpstr>
      <vt:lpstr>Fully connected layer</vt:lpstr>
      <vt:lpstr>Fully connected layer</vt:lpstr>
      <vt:lpstr>Fully connected layer</vt:lpstr>
      <vt:lpstr>Fully connected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Basics</dc:title>
  <dc:creator>JUNSIK CHOI</dc:creator>
  <cp:lastModifiedBy>최민제</cp:lastModifiedBy>
  <cp:revision>55</cp:revision>
  <cp:lastPrinted>2017-09-15T20:07:52Z</cp:lastPrinted>
  <dcterms:created xsi:type="dcterms:W3CDTF">2017-09-15T18:10:08Z</dcterms:created>
  <dcterms:modified xsi:type="dcterms:W3CDTF">2017-10-24T20:01:26Z</dcterms:modified>
</cp:coreProperties>
</file>