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71" r:id="rId2"/>
    <p:sldId id="257" r:id="rId3"/>
    <p:sldId id="259" r:id="rId4"/>
    <p:sldId id="344" r:id="rId5"/>
    <p:sldId id="377" r:id="rId6"/>
    <p:sldId id="378" r:id="rId7"/>
    <p:sldId id="379" r:id="rId8"/>
    <p:sldId id="380" r:id="rId9"/>
    <p:sldId id="383" r:id="rId10"/>
    <p:sldId id="382" r:id="rId11"/>
    <p:sldId id="384" r:id="rId12"/>
    <p:sldId id="385" r:id="rId13"/>
    <p:sldId id="386" r:id="rId14"/>
    <p:sldId id="387" r:id="rId15"/>
    <p:sldId id="388" r:id="rId16"/>
    <p:sldId id="38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DF227B"/>
    <a:srgbClr val="DDFFDD"/>
    <a:srgbClr val="222222"/>
    <a:srgbClr val="1E3DB4"/>
    <a:srgbClr val="7B9AD0"/>
    <a:srgbClr val="B7C5FF"/>
    <a:srgbClr val="DDDDFF"/>
    <a:srgbClr val="202481"/>
    <a:srgbClr val="002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/>
    <p:restoredTop sz="80781" autoAdjust="0"/>
  </p:normalViewPr>
  <p:slideViewPr>
    <p:cSldViewPr snapToGrid="0" snapToObjects="1">
      <p:cViewPr varScale="1">
        <p:scale>
          <a:sx n="63" d="100"/>
          <a:sy n="63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154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3294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964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1717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8249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9742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0892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212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751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727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080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163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22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8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5006" y="1105931"/>
            <a:ext cx="9760527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600" b="1" dirty="0">
                <a:solidFill>
                  <a:srgbClr val="1E3DB4"/>
                </a:solidFill>
              </a:rPr>
              <a:t>실습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: </a:t>
            </a:r>
            <a:r>
              <a:rPr kumimoji="1" lang="en-US" altLang="ko-KR" sz="2800" b="1" dirty="0">
                <a:solidFill>
                  <a:srgbClr val="1E3DB4"/>
                </a:solidFill>
              </a:rPr>
              <a:t>Advanced RNNs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fontScale="925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Min-</a:t>
            </a:r>
            <a:r>
              <a:rPr kumimoji="1" lang="en-US" altLang="ko-KR" sz="2400" b="1" dirty="0" err="1"/>
              <a:t>je</a:t>
            </a:r>
            <a:r>
              <a:rPr kumimoji="1" lang="en-US" altLang="ko-KR" sz="2400" b="1" dirty="0"/>
              <a:t> Choi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/>
              <a:t>Instructor: </a:t>
            </a:r>
            <a:r>
              <a:rPr kumimoji="1" lang="en-US" altLang="ko-KR" sz="2100" b="1" dirty="0" err="1"/>
              <a:t>Jaegul</a:t>
            </a:r>
            <a:r>
              <a:rPr kumimoji="1" lang="en-US" altLang="ko-KR" sz="2100" b="1" dirty="0"/>
              <a:t> Choo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devnote5676@naver.com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http://davian.korea.ac.kr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Department of Computer Science and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2017.10.27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  <p:pic>
        <p:nvPicPr>
          <p:cNvPr id="1026" name="Picture 2" descr="DAVIAN">
            <a:extLst>
              <a:ext uri="{FF2B5EF4-FFF2-40B4-BE49-F238E27FC236}">
                <a16:creationId xmlns:a16="http://schemas.microsoft.com/office/drawing/2014/main" id="{0B7CFD06-5797-4422-A2FC-376EA9B9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715" y="2964873"/>
            <a:ext cx="4238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9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FAQ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76C73B71-4561-488D-B51C-1049DF9A8CF0}"/>
              </a:ext>
            </a:extLst>
          </p:cNvPr>
          <p:cNvSpPr txBox="1">
            <a:spLocks/>
          </p:cNvSpPr>
          <p:nvPr/>
        </p:nvSpPr>
        <p:spPr>
          <a:xfrm>
            <a:off x="395416" y="1045705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rgbClr val="1E3DB4"/>
                </a:solidFill>
              </a:rPr>
              <a:t>Q2. Input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의 길이들이 다를 땐 어떻게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?</a:t>
            </a:r>
            <a:endParaRPr kumimoji="1" lang="ko-KR" altLang="en-US" sz="3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B2EE067-EA50-4B77-88E1-352D228FDB61}"/>
              </a:ext>
            </a:extLst>
          </p:cNvPr>
          <p:cNvSpPr txBox="1">
            <a:spLocks/>
          </p:cNvSpPr>
          <p:nvPr/>
        </p:nvSpPr>
        <p:spPr>
          <a:xfrm>
            <a:off x="395416" y="1833001"/>
            <a:ext cx="11607898" cy="924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회색 부분은 마지막 </a:t>
            </a:r>
            <a:r>
              <a:rPr kumimoji="1" lang="en-US" altLang="ko-KR" sz="2400" dirty="0"/>
              <a:t>dimension</a:t>
            </a:r>
            <a:r>
              <a:rPr kumimoji="1" lang="ko-KR" altLang="en-US" sz="2400" dirty="0"/>
              <a:t>에서 </a:t>
            </a:r>
            <a:r>
              <a:rPr kumimoji="1" lang="en-US" altLang="ko-KR" sz="2400" dirty="0"/>
              <a:t>one-hot</a:t>
            </a:r>
            <a:r>
              <a:rPr kumimoji="1" lang="ko-KR" altLang="en-US" sz="2400" dirty="0"/>
              <a:t>이 아니라 다 </a:t>
            </a:r>
            <a:r>
              <a:rPr kumimoji="1" lang="en-US" altLang="ko-KR" sz="2400" dirty="0"/>
              <a:t>0</a:t>
            </a:r>
            <a:r>
              <a:rPr kumimoji="1" lang="ko-KR" altLang="en-US" sz="2400" dirty="0"/>
              <a:t>으로 비어 있다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A67E6B-8315-4B24-B990-2A3C7AB8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25" y="2549255"/>
            <a:ext cx="6329464" cy="988208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FB0332E8-F321-4730-A90B-7C1DD4677EB7}"/>
              </a:ext>
            </a:extLst>
          </p:cNvPr>
          <p:cNvSpPr txBox="1">
            <a:spLocks/>
          </p:cNvSpPr>
          <p:nvPr/>
        </p:nvSpPr>
        <p:spPr>
          <a:xfrm>
            <a:off x="395416" y="3675602"/>
            <a:ext cx="11607898" cy="1332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이후 </a:t>
            </a:r>
            <a:r>
              <a:rPr kumimoji="1" lang="en-US" altLang="ko-KR" sz="2400" dirty="0"/>
              <a:t>RNN</a:t>
            </a:r>
            <a:r>
              <a:rPr kumimoji="1" lang="ko-KR" altLang="en-US" sz="2400" dirty="0"/>
              <a:t>을 실행하면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비어 있는 부분만큼 </a:t>
            </a:r>
            <a:r>
              <a:rPr kumimoji="1" lang="en-US" altLang="ko-KR" sz="2400" dirty="0"/>
              <a:t>hidden state</a:t>
            </a:r>
            <a:r>
              <a:rPr kumimoji="1" lang="ko-KR" altLang="en-US" sz="2400" dirty="0"/>
              <a:t>이 생긴다</a:t>
            </a:r>
            <a:br>
              <a:rPr kumimoji="1" lang="en-US" altLang="ko-KR" sz="2400" dirty="0"/>
            </a:br>
            <a:r>
              <a:rPr kumimoji="1" lang="ko-KR" altLang="en-US" sz="2400" dirty="0"/>
              <a:t>물론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이 부분은 </a:t>
            </a:r>
            <a:r>
              <a:rPr kumimoji="1" lang="en-US" altLang="ko-KR" sz="2400" dirty="0"/>
              <a:t>output </a:t>
            </a:r>
            <a:r>
              <a:rPr kumimoji="1" lang="ko-KR" altLang="en-US" sz="2400" dirty="0"/>
              <a:t>구할 때 사용하면 안됨</a:t>
            </a:r>
            <a:endParaRPr kumimoji="1"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ko-KR" altLang="en-US" sz="1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D0B31A-3347-4810-B03C-27BFE00A4745}"/>
              </a:ext>
            </a:extLst>
          </p:cNvPr>
          <p:cNvGrpSpPr/>
          <p:nvPr/>
        </p:nvGrpSpPr>
        <p:grpSpPr>
          <a:xfrm>
            <a:off x="4225738" y="5345872"/>
            <a:ext cx="3533400" cy="1010478"/>
            <a:chOff x="563563" y="5401434"/>
            <a:chExt cx="3533400" cy="101047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F80F8452-6E2C-4B5A-BC80-B7A8E7706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563" y="5401434"/>
              <a:ext cx="2382838" cy="997778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316089A9-262A-40A5-9F2C-F4541B244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4125" y="5414134"/>
              <a:ext cx="2382838" cy="997778"/>
            </a:xfrm>
            <a:prstGeom prst="rect">
              <a:avLst/>
            </a:prstGeom>
          </p:spPr>
        </p:pic>
      </p:grpSp>
      <p:pic>
        <p:nvPicPr>
          <p:cNvPr id="105" name="그림 104">
            <a:extLst>
              <a:ext uri="{FF2B5EF4-FFF2-40B4-BE49-F238E27FC236}">
                <a16:creationId xmlns:a16="http://schemas.microsoft.com/office/drawing/2014/main" id="{422FADF2-81B2-4232-8B90-4A48DF0A0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463" y="5401434"/>
            <a:ext cx="2382838" cy="997778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97EBA069-E468-48F3-9157-A78DE975E61C}"/>
              </a:ext>
            </a:extLst>
          </p:cNvPr>
          <p:cNvGrpSpPr/>
          <p:nvPr/>
        </p:nvGrpSpPr>
        <p:grpSpPr>
          <a:xfrm>
            <a:off x="677906" y="5318056"/>
            <a:ext cx="3161507" cy="997778"/>
            <a:chOff x="4468856" y="5401434"/>
            <a:chExt cx="3161507" cy="997778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9BC315C8-0832-4185-986E-F9F95C1C6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7525" y="5401434"/>
              <a:ext cx="2382838" cy="997778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094EC081-02EC-4D9D-9F99-BE0E7DDC7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8856" y="5401434"/>
              <a:ext cx="2382838" cy="997778"/>
            </a:xfrm>
            <a:prstGeom prst="rect">
              <a:avLst/>
            </a:prstGeom>
          </p:spPr>
        </p:pic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C192CC7-D67A-4BB9-BAFC-233E5977772C}"/>
              </a:ext>
            </a:extLst>
          </p:cNvPr>
          <p:cNvSpPr/>
          <p:nvPr/>
        </p:nvSpPr>
        <p:spPr>
          <a:xfrm>
            <a:off x="761329" y="6433809"/>
            <a:ext cx="309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   e    d   0   0   0   0    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21B808B-D216-4F40-9266-008629F07F63}"/>
              </a:ext>
            </a:extLst>
          </p:cNvPr>
          <p:cNvSpPr/>
          <p:nvPr/>
        </p:nvSpPr>
        <p:spPr>
          <a:xfrm>
            <a:off x="4325391" y="6433809"/>
            <a:ext cx="349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    o   m  e   t    h   </a:t>
            </a:r>
            <a:r>
              <a:rPr lang="en-US" dirty="0" err="1"/>
              <a:t>i</a:t>
            </a:r>
            <a:r>
              <a:rPr lang="en-US" dirty="0"/>
              <a:t>    n    g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C7A1B3D-231B-470B-9B5C-AA41DB4741B4}"/>
              </a:ext>
            </a:extLst>
          </p:cNvPr>
          <p:cNvSpPr/>
          <p:nvPr/>
        </p:nvSpPr>
        <p:spPr>
          <a:xfrm>
            <a:off x="8288601" y="6394565"/>
            <a:ext cx="223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   0   0    0   0   0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66616649-13ED-44A3-914A-4DB426DFB18F}"/>
              </a:ext>
            </a:extLst>
          </p:cNvPr>
          <p:cNvSpPr/>
          <p:nvPr/>
        </p:nvSpPr>
        <p:spPr>
          <a:xfrm>
            <a:off x="631076" y="5008549"/>
            <a:ext cx="1352270" cy="1794592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BAF9114-FA41-4FEC-BCC4-76A576F26CB6}"/>
              </a:ext>
            </a:extLst>
          </p:cNvPr>
          <p:cNvSpPr/>
          <p:nvPr/>
        </p:nvSpPr>
        <p:spPr>
          <a:xfrm>
            <a:off x="4122748" y="5003027"/>
            <a:ext cx="3700715" cy="1794592"/>
          </a:xfrm>
          <a:prstGeom prst="roundRect">
            <a:avLst>
              <a:gd name="adj" fmla="val 7338"/>
            </a:avLst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7A824C6-0385-4AC8-8E39-652B694DDFB4}"/>
              </a:ext>
            </a:extLst>
          </p:cNvPr>
          <p:cNvSpPr/>
          <p:nvPr/>
        </p:nvSpPr>
        <p:spPr>
          <a:xfrm>
            <a:off x="8145447" y="5003027"/>
            <a:ext cx="465153" cy="1794592"/>
          </a:xfrm>
          <a:prstGeom prst="roundRect">
            <a:avLst>
              <a:gd name="adj" fmla="val 7338"/>
            </a:avLst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7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E0AA765-8823-48DF-A4A3-C43DE7C52CAB}"/>
              </a:ext>
            </a:extLst>
          </p:cNvPr>
          <p:cNvGrpSpPr/>
          <p:nvPr/>
        </p:nvGrpSpPr>
        <p:grpSpPr>
          <a:xfrm>
            <a:off x="7184573" y="4138217"/>
            <a:ext cx="3087914" cy="1418199"/>
            <a:chOff x="7242629" y="2834447"/>
            <a:chExt cx="3087914" cy="1418199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B49778AC-C03D-4FDF-BC26-2C5C47B47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527860" y="2834447"/>
              <a:ext cx="2802683" cy="131288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3D16ED0-0069-4E33-8ED6-5FC7F9BC2A44}"/>
                </a:ext>
              </a:extLst>
            </p:cNvPr>
            <p:cNvSpPr/>
            <p:nvPr/>
          </p:nvSpPr>
          <p:spPr>
            <a:xfrm>
              <a:off x="7242629" y="3389249"/>
              <a:ext cx="3087914" cy="863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FAQ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76C73B71-4561-488D-B51C-1049DF9A8CF0}"/>
              </a:ext>
            </a:extLst>
          </p:cNvPr>
          <p:cNvSpPr txBox="1">
            <a:spLocks/>
          </p:cNvSpPr>
          <p:nvPr/>
        </p:nvSpPr>
        <p:spPr>
          <a:xfrm>
            <a:off x="395416" y="1045705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rgbClr val="1E3DB4"/>
                </a:solidFill>
              </a:rPr>
              <a:t>Q3. bidirectional RNN</a:t>
            </a:r>
            <a:endParaRPr kumimoji="1" lang="ko-KR" altLang="en-US" sz="3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B2EE067-EA50-4B77-88E1-352D228FDB61}"/>
              </a:ext>
            </a:extLst>
          </p:cNvPr>
          <p:cNvSpPr txBox="1">
            <a:spLocks/>
          </p:cNvSpPr>
          <p:nvPr/>
        </p:nvSpPr>
        <p:spPr>
          <a:xfrm>
            <a:off x="395416" y="1833000"/>
            <a:ext cx="11607898" cy="1938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RNN</a:t>
            </a:r>
            <a:r>
              <a:rPr kumimoji="1" lang="ko-KR" altLang="en-US" sz="2400" dirty="0"/>
              <a:t>은 앞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뒤만 진행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bidirectional RNN</a:t>
            </a:r>
            <a:r>
              <a:rPr kumimoji="1" lang="ko-KR" altLang="en-US" sz="2400" dirty="0"/>
              <a:t>은 뒤에서 앞으로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도</a:t>
            </a:r>
            <a:r>
              <a:rPr kumimoji="1" lang="en-US" altLang="ko-KR" sz="2400" dirty="0"/>
              <a:t>) </a:t>
            </a:r>
            <a:r>
              <a:rPr kumimoji="1" lang="ko-KR" altLang="en-US" sz="2400" dirty="0"/>
              <a:t>진행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hidden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state</a:t>
            </a:r>
            <a:r>
              <a:rPr kumimoji="1" lang="ko-KR" altLang="en-US" sz="2400" dirty="0"/>
              <a:t>는 앞뒤 두개를 </a:t>
            </a:r>
            <a:r>
              <a:rPr kumimoji="1" lang="ko-KR" altLang="en-US" sz="2400" dirty="0" err="1"/>
              <a:t>이어붙여서</a:t>
            </a:r>
            <a:r>
              <a:rPr kumimoji="1" lang="ko-KR" altLang="en-US" sz="2400" dirty="0"/>
              <a:t> 두 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D68FAA-14CB-4001-B6F8-8A80576FA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58" y="4691558"/>
            <a:ext cx="2800356" cy="13128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4971F9-6422-41BF-ABDE-74DAAB5D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55147" y="4677043"/>
            <a:ext cx="2802683" cy="1312885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CD838E93-B036-46C4-93C9-6E1C33EC2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187" y="4677044"/>
            <a:ext cx="2800356" cy="131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FAQ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76C73B71-4561-488D-B51C-1049DF9A8CF0}"/>
              </a:ext>
            </a:extLst>
          </p:cNvPr>
          <p:cNvSpPr txBox="1">
            <a:spLocks/>
          </p:cNvSpPr>
          <p:nvPr/>
        </p:nvSpPr>
        <p:spPr>
          <a:xfrm>
            <a:off x="395416" y="1045705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rgbClr val="1E3DB4"/>
                </a:solidFill>
              </a:rPr>
              <a:t>Q3. bidirectional RNN</a:t>
            </a:r>
            <a:endParaRPr kumimoji="1" lang="ko-KR" altLang="en-US" sz="3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B2EE067-EA50-4B77-88E1-352D228FDB61}"/>
              </a:ext>
            </a:extLst>
          </p:cNvPr>
          <p:cNvSpPr txBox="1">
            <a:spLocks/>
          </p:cNvSpPr>
          <p:nvPr/>
        </p:nvSpPr>
        <p:spPr>
          <a:xfrm>
            <a:off x="395416" y="1833000"/>
            <a:ext cx="11607898" cy="141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RNN</a:t>
            </a:r>
            <a:r>
              <a:rPr kumimoji="1" lang="ko-KR" altLang="en-US" sz="2400" dirty="0"/>
              <a:t>은 앞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뒤만 진행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bidirectional RNN</a:t>
            </a:r>
            <a:r>
              <a:rPr kumimoji="1" lang="ko-KR" altLang="en-US" sz="2400" dirty="0"/>
              <a:t>은 뒤에서 앞으로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도</a:t>
            </a:r>
            <a:r>
              <a:rPr kumimoji="1" lang="en-US" altLang="ko-KR" sz="2400" dirty="0"/>
              <a:t>) </a:t>
            </a:r>
            <a:r>
              <a:rPr kumimoji="1" lang="ko-KR" altLang="en-US" sz="2400" dirty="0"/>
              <a:t>진행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2E17A8-CE72-4181-BA88-D51224305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79" y="3201532"/>
            <a:ext cx="5851666" cy="16022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7DF623-B638-49D9-AA23-9DE6C151B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479" y="5448406"/>
            <a:ext cx="5804352" cy="117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8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Word Embedding</a:t>
            </a:r>
          </a:p>
        </p:txBody>
      </p:sp>
    </p:spTree>
    <p:extLst>
      <p:ext uri="{BB962C8B-B14F-4D97-AF65-F5344CB8AC3E}">
        <p14:creationId xmlns:p14="http://schemas.microsoft.com/office/powerpoint/2010/main" val="1456199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Word Embedding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76C73B71-4561-488D-B51C-1049DF9A8CF0}"/>
              </a:ext>
            </a:extLst>
          </p:cNvPr>
          <p:cNvSpPr txBox="1">
            <a:spLocks/>
          </p:cNvSpPr>
          <p:nvPr/>
        </p:nvSpPr>
        <p:spPr>
          <a:xfrm>
            <a:off x="395416" y="1045705"/>
            <a:ext cx="10515600" cy="118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b="1" dirty="0"/>
              <a:t>“</a:t>
            </a:r>
            <a:r>
              <a:rPr kumimoji="1" lang="ko-KR" altLang="en-US" sz="2800" b="1" dirty="0"/>
              <a:t>글자</a:t>
            </a:r>
            <a:r>
              <a:rPr kumimoji="1" lang="en-US" altLang="ko-KR" sz="2800" b="1" dirty="0"/>
              <a:t>”  </a:t>
            </a:r>
            <a:r>
              <a:rPr kumimoji="1" lang="ko-KR" altLang="en-US" sz="2800" b="1" dirty="0"/>
              <a:t>수준에서 벡터로 나타낼 때 사용하는 </a:t>
            </a:r>
            <a:r>
              <a:rPr kumimoji="1" lang="en-US" altLang="ko-KR" sz="2800" b="1" dirty="0"/>
              <a:t>character one-hot encoding</a:t>
            </a:r>
            <a:endParaRPr kumimoji="1"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EAE0DF-ED78-42A0-8705-F9220628D1FD}"/>
              </a:ext>
            </a:extLst>
          </p:cNvPr>
          <p:cNvSpPr/>
          <p:nvPr/>
        </p:nvSpPr>
        <p:spPr>
          <a:xfrm>
            <a:off x="395416" y="2313767"/>
            <a:ext cx="114917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모든 개별 글자만큼의 크기를 가진 </a:t>
            </a:r>
            <a:r>
              <a:rPr lang="en-US" altLang="ko-KR" sz="2800" b="1" dirty="0"/>
              <a:t>one-hot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장점</a:t>
            </a:r>
            <a:r>
              <a:rPr lang="en-US" altLang="ko-KR" sz="2800" dirty="0"/>
              <a:t>: </a:t>
            </a:r>
            <a:r>
              <a:rPr lang="ko-KR" altLang="en-US" sz="2800" dirty="0"/>
              <a:t>글자 수준처럼 </a:t>
            </a:r>
            <a:r>
              <a:rPr lang="en-US" altLang="ko-KR" sz="2800" dirty="0"/>
              <a:t>100 dimension </a:t>
            </a:r>
            <a:r>
              <a:rPr lang="ko-KR" altLang="en-US" sz="2800" dirty="0"/>
              <a:t>내에서 효과적으로 독립적인 정보를 나타낼 수 있음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단점</a:t>
            </a:r>
            <a:r>
              <a:rPr lang="en-US" altLang="ko-KR" sz="2800" dirty="0"/>
              <a:t>: </a:t>
            </a:r>
            <a:r>
              <a:rPr lang="ko-KR" altLang="en-US" sz="2800" dirty="0"/>
              <a:t>단어들은 무수히 많이 존재하기 때문에</a:t>
            </a:r>
            <a:r>
              <a:rPr lang="en-US" altLang="ko-KR" sz="2800" dirty="0"/>
              <a:t>, </a:t>
            </a:r>
            <a:r>
              <a:rPr lang="ko-KR" altLang="en-US" sz="2800" dirty="0"/>
              <a:t>벡터 크기가</a:t>
            </a:r>
            <a:br>
              <a:rPr lang="en-US" altLang="ko-KR" sz="2800" dirty="0"/>
            </a:br>
            <a:r>
              <a:rPr lang="ko-KR" altLang="en-US" sz="2800" dirty="0" err="1"/>
              <a:t>몇천</a:t>
            </a:r>
            <a:r>
              <a:rPr lang="ko-KR" altLang="en-US" sz="2800" dirty="0"/>
              <a:t> 혹은 몇만 이상이 되는 수가 있음 </a:t>
            </a:r>
            <a:r>
              <a:rPr lang="en-US" altLang="ko-KR" sz="2800" dirty="0"/>
              <a:t>-&gt; </a:t>
            </a:r>
            <a:r>
              <a:rPr lang="en-US" altLang="ko-KR" sz="2800" b="1" dirty="0"/>
              <a:t>too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sparse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164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Word Embedding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76C73B71-4561-488D-B51C-1049DF9A8CF0}"/>
              </a:ext>
            </a:extLst>
          </p:cNvPr>
          <p:cNvSpPr txBox="1">
            <a:spLocks/>
          </p:cNvSpPr>
          <p:nvPr/>
        </p:nvSpPr>
        <p:spPr>
          <a:xfrm>
            <a:off x="395416" y="1045705"/>
            <a:ext cx="10515600" cy="118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b="1" dirty="0"/>
              <a:t>“</a:t>
            </a:r>
            <a:r>
              <a:rPr kumimoji="1" lang="ko-KR" altLang="en-US" sz="2800" b="1" dirty="0"/>
              <a:t>글자</a:t>
            </a:r>
            <a:r>
              <a:rPr kumimoji="1" lang="en-US" altLang="ko-KR" sz="2800" b="1" dirty="0"/>
              <a:t>” </a:t>
            </a:r>
            <a:r>
              <a:rPr kumimoji="1" lang="ko-KR" altLang="en-US" sz="2800" b="1" dirty="0"/>
              <a:t>수준이 아닌 </a:t>
            </a:r>
            <a:r>
              <a:rPr kumimoji="1" lang="en-US" altLang="ko-KR" sz="2800" b="1" dirty="0"/>
              <a:t>“</a:t>
            </a:r>
            <a:r>
              <a:rPr kumimoji="1" lang="ko-KR" altLang="en-US" sz="2800" b="1" dirty="0"/>
              <a:t>단어</a:t>
            </a:r>
            <a:r>
              <a:rPr kumimoji="1" lang="en-US" altLang="ko-KR" sz="2800" b="1" dirty="0"/>
              <a:t>”</a:t>
            </a:r>
            <a:r>
              <a:rPr kumimoji="1" lang="ko-KR" altLang="en-US" sz="2800" b="1" dirty="0"/>
              <a:t> 수준을 벡터로 표현하기 위한</a:t>
            </a:r>
            <a:endParaRPr kumimoji="1" lang="en-US" altLang="ko-KR" sz="2800" b="1" dirty="0"/>
          </a:p>
          <a:p>
            <a:r>
              <a:rPr kumimoji="1" lang="en-US" altLang="ko-KR" sz="2800" b="1" dirty="0"/>
              <a:t>word embedding</a:t>
            </a:r>
            <a:endParaRPr kumimoji="1"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469BE6-1E1B-436B-9F36-86FEDFA2FDF9}"/>
              </a:ext>
            </a:extLst>
          </p:cNvPr>
          <p:cNvSpPr/>
          <p:nvPr/>
        </p:nvSpPr>
        <p:spPr>
          <a:xfrm>
            <a:off x="395416" y="2159233"/>
            <a:ext cx="114917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방법 </a:t>
            </a:r>
            <a:r>
              <a:rPr lang="en-US" altLang="ko-KR" sz="2800" dirty="0"/>
              <a:t>2: </a:t>
            </a:r>
            <a:r>
              <a:rPr lang="ko-KR" altLang="en-US" sz="2800" dirty="0"/>
              <a:t>데이터에 나타난 모든 </a:t>
            </a:r>
            <a:r>
              <a:rPr lang="ko-KR" altLang="en-US" sz="2800" dirty="0" err="1"/>
              <a:t>유니크한</a:t>
            </a:r>
            <a:r>
              <a:rPr lang="ko-KR" altLang="en-US" sz="2800" dirty="0"/>
              <a:t> 단어들을 쭉 </a:t>
            </a:r>
            <a:r>
              <a:rPr lang="ko-KR" altLang="en-US" sz="2800" dirty="0" err="1"/>
              <a:t>나열해놓고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순서대로 </a:t>
            </a:r>
            <a:r>
              <a:rPr lang="en-US" altLang="ko-KR" sz="2800" dirty="0"/>
              <a:t>1</a:t>
            </a:r>
            <a:r>
              <a:rPr lang="ko-KR" altLang="en-US" sz="2800" dirty="0"/>
              <a:t>번</a:t>
            </a:r>
            <a:r>
              <a:rPr lang="en-US" altLang="ko-KR" sz="2800" dirty="0"/>
              <a:t>, 2</a:t>
            </a:r>
            <a:r>
              <a:rPr lang="ko-KR" altLang="en-US" sz="2800" dirty="0"/>
              <a:t>번 매긴 다음</a:t>
            </a:r>
            <a:r>
              <a:rPr lang="en-US" altLang="ko-KR" sz="2800" dirty="0"/>
              <a:t>, </a:t>
            </a:r>
            <a:r>
              <a:rPr lang="ko-KR" altLang="en-US" sz="2800" dirty="0"/>
              <a:t>각 순서에 해당하는 단어마다 고유의</a:t>
            </a:r>
            <a:br>
              <a:rPr lang="en-US" altLang="ko-KR" sz="2800" dirty="0"/>
            </a:br>
            <a:r>
              <a:rPr lang="en-US" altLang="ko-KR" sz="2800" dirty="0"/>
              <a:t>100~500 </a:t>
            </a:r>
            <a:r>
              <a:rPr lang="ko-KR" altLang="en-US" sz="2800" dirty="0" err="1"/>
              <a:t>차원짜리</a:t>
            </a:r>
            <a:r>
              <a:rPr lang="ko-KR" altLang="en-US" sz="2800" dirty="0"/>
              <a:t> 벡터를 할당해 줍니다</a:t>
            </a:r>
            <a:endParaRPr lang="en-US" altLang="ko-KR" sz="2800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B2EAB58-41FD-4766-B82F-5C88AE56F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96719"/>
              </p:ext>
            </p:extLst>
          </p:nvPr>
        </p:nvGraphicFramePr>
        <p:xfrm>
          <a:off x="1030580" y="3972903"/>
          <a:ext cx="9887715" cy="2148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635">
                  <a:extLst>
                    <a:ext uri="{9D8B030D-6E8A-4147-A177-3AD203B41FA5}">
                      <a16:colId xmlns:a16="http://schemas.microsoft.com/office/drawing/2014/main" val="2418680840"/>
                    </a:ext>
                  </a:extLst>
                </a:gridCol>
                <a:gridCol w="1098635">
                  <a:extLst>
                    <a:ext uri="{9D8B030D-6E8A-4147-A177-3AD203B41FA5}">
                      <a16:colId xmlns:a16="http://schemas.microsoft.com/office/drawing/2014/main" val="1233941339"/>
                    </a:ext>
                  </a:extLst>
                </a:gridCol>
                <a:gridCol w="1098635">
                  <a:extLst>
                    <a:ext uri="{9D8B030D-6E8A-4147-A177-3AD203B41FA5}">
                      <a16:colId xmlns:a16="http://schemas.microsoft.com/office/drawing/2014/main" val="4201627247"/>
                    </a:ext>
                  </a:extLst>
                </a:gridCol>
                <a:gridCol w="1098635">
                  <a:extLst>
                    <a:ext uri="{9D8B030D-6E8A-4147-A177-3AD203B41FA5}">
                      <a16:colId xmlns:a16="http://schemas.microsoft.com/office/drawing/2014/main" val="3888406056"/>
                    </a:ext>
                  </a:extLst>
                </a:gridCol>
                <a:gridCol w="1098635">
                  <a:extLst>
                    <a:ext uri="{9D8B030D-6E8A-4147-A177-3AD203B41FA5}">
                      <a16:colId xmlns:a16="http://schemas.microsoft.com/office/drawing/2014/main" val="1465245663"/>
                    </a:ext>
                  </a:extLst>
                </a:gridCol>
                <a:gridCol w="1098635">
                  <a:extLst>
                    <a:ext uri="{9D8B030D-6E8A-4147-A177-3AD203B41FA5}">
                      <a16:colId xmlns:a16="http://schemas.microsoft.com/office/drawing/2014/main" val="1631602217"/>
                    </a:ext>
                  </a:extLst>
                </a:gridCol>
                <a:gridCol w="1098635">
                  <a:extLst>
                    <a:ext uri="{9D8B030D-6E8A-4147-A177-3AD203B41FA5}">
                      <a16:colId xmlns:a16="http://schemas.microsoft.com/office/drawing/2014/main" val="125506637"/>
                    </a:ext>
                  </a:extLst>
                </a:gridCol>
                <a:gridCol w="1098635">
                  <a:extLst>
                    <a:ext uri="{9D8B030D-6E8A-4147-A177-3AD203B41FA5}">
                      <a16:colId xmlns:a16="http://schemas.microsoft.com/office/drawing/2014/main" val="4048296296"/>
                    </a:ext>
                  </a:extLst>
                </a:gridCol>
                <a:gridCol w="1098635">
                  <a:extLst>
                    <a:ext uri="{9D8B030D-6E8A-4147-A177-3AD203B41FA5}">
                      <a16:colId xmlns:a16="http://schemas.microsoft.com/office/drawing/2014/main" val="35172331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yesterday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0.150961911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0.294476255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0.768294502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0.294763886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0.108533443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0.731023386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0.04531501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0.187344675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9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0.068044595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0.033101297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0.101977384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0.840111297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0.250577966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0.494409253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0.153578023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0.616252842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943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0.330673991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0.168441756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0.774811455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0.957187169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0.837686918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0.543451017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0.781455493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0.647055215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769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birthday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0.556516288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0.902379107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0.94378813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0.97799601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0.87818677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0.733471758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0.998645405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0.630201014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8183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0.107831128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0.111437919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0.458937607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0.877644965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0.037031914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0.172744818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0.487911458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0.289891845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16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0.860014667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0.679472617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0.758972921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0.472669069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0.386982512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0.626989945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0.199859017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0.317619291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220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0.705158887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0.029620476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0.463380239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0.009746437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0.535772599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0.34944636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0.821106255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0.640984712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770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sorry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0.058230714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0.775455553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0.19945272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0.766883726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0.202361208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0.533110335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0.612646862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0.768993702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4960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9D6CA98-44BE-4F76-910B-77D4F5751913}"/>
              </a:ext>
            </a:extLst>
          </p:cNvPr>
          <p:cNvSpPr/>
          <p:nvPr/>
        </p:nvSpPr>
        <p:spPr>
          <a:xfrm>
            <a:off x="549097" y="391484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C1DD03-1EA0-47F1-97A2-9A8E1A615241}"/>
              </a:ext>
            </a:extLst>
          </p:cNvPr>
          <p:cNvSpPr/>
          <p:nvPr/>
        </p:nvSpPr>
        <p:spPr>
          <a:xfrm>
            <a:off x="549097" y="417025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494F9B-09A8-4EA0-AD6F-32951AF680E5}"/>
              </a:ext>
            </a:extLst>
          </p:cNvPr>
          <p:cNvSpPr/>
          <p:nvPr/>
        </p:nvSpPr>
        <p:spPr>
          <a:xfrm>
            <a:off x="549097" y="446809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768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4BFC63-518C-40ED-BDC1-9DD5712DFF61}"/>
              </a:ext>
            </a:extLst>
          </p:cNvPr>
          <p:cNvSpPr/>
          <p:nvPr/>
        </p:nvSpPr>
        <p:spPr>
          <a:xfrm>
            <a:off x="549097" y="474572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446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B223D4-3841-44AA-8D50-17DDB9B673D2}"/>
              </a:ext>
            </a:extLst>
          </p:cNvPr>
          <p:cNvSpPr/>
          <p:nvPr/>
        </p:nvSpPr>
        <p:spPr>
          <a:xfrm>
            <a:off x="549097" y="501670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EA9400-67DA-4229-A8A1-181142DEAA1B}"/>
              </a:ext>
            </a:extLst>
          </p:cNvPr>
          <p:cNvSpPr/>
          <p:nvPr/>
        </p:nvSpPr>
        <p:spPr>
          <a:xfrm>
            <a:off x="549097" y="526259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3A5E7C-2B30-4BFE-9854-20A986F9F79E}"/>
              </a:ext>
            </a:extLst>
          </p:cNvPr>
          <p:cNvSpPr/>
          <p:nvPr/>
        </p:nvSpPr>
        <p:spPr>
          <a:xfrm>
            <a:off x="549097" y="5550896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3E0F07-EF0B-4D75-8774-117C4BA76F24}"/>
              </a:ext>
            </a:extLst>
          </p:cNvPr>
          <p:cNvSpPr/>
          <p:nvPr/>
        </p:nvSpPr>
        <p:spPr>
          <a:xfrm>
            <a:off x="549097" y="5795196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328099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Word Embedding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16</a:t>
            </a:fld>
            <a:endParaRPr kumimoji="1"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2CB84E-D10D-407C-B659-B954DF21556B}"/>
              </a:ext>
            </a:extLst>
          </p:cNvPr>
          <p:cNvCxnSpPr>
            <a:cxnSpLocks/>
          </p:cNvCxnSpPr>
          <p:nvPr/>
        </p:nvCxnSpPr>
        <p:spPr>
          <a:xfrm>
            <a:off x="1174116" y="3807323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D06768-3EBB-4F75-9CC8-50C0AC28F15C}"/>
              </a:ext>
            </a:extLst>
          </p:cNvPr>
          <p:cNvCxnSpPr>
            <a:cxnSpLocks/>
          </p:cNvCxnSpPr>
          <p:nvPr/>
        </p:nvCxnSpPr>
        <p:spPr>
          <a:xfrm>
            <a:off x="2513058" y="381258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75A4A-55DB-4C2B-B0BE-D1CDDCF46F9C}"/>
                  </a:ext>
                </a:extLst>
              </p:cNvPr>
              <p:cNvSpPr txBox="1"/>
              <p:nvPr/>
            </p:nvSpPr>
            <p:spPr>
              <a:xfrm>
                <a:off x="495177" y="3810349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75A4A-55DB-4C2B-B0BE-D1CDDCF4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77" y="3810349"/>
                <a:ext cx="77360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2C7034-2A45-47B7-9B1F-5B3306A3386A}"/>
                  </a:ext>
                </a:extLst>
              </p:cNvPr>
              <p:cNvSpPr txBox="1"/>
              <p:nvPr/>
            </p:nvSpPr>
            <p:spPr>
              <a:xfrm>
                <a:off x="1812348" y="3816250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2C7034-2A45-47B7-9B1F-5B3306A33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348" y="3816250"/>
                <a:ext cx="77360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C8C8F1-DA32-4BCF-94FD-38219295DD49}"/>
              </a:ext>
            </a:extLst>
          </p:cNvPr>
          <p:cNvSpPr/>
          <p:nvPr/>
        </p:nvSpPr>
        <p:spPr>
          <a:xfrm>
            <a:off x="528237" y="1008585"/>
            <a:ext cx="5159826" cy="555747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8714F8-8FC8-496B-AF96-D5CA5A4AF585}"/>
              </a:ext>
            </a:extLst>
          </p:cNvPr>
          <p:cNvSpPr/>
          <p:nvPr/>
        </p:nvSpPr>
        <p:spPr>
          <a:xfrm>
            <a:off x="699713" y="1125360"/>
            <a:ext cx="5024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4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endParaRPr kumimoji="1" lang="en-US" altLang="ko-KR" sz="2800" b="1" dirty="0">
              <a:latin typeface="맑은 고딕" panose="020F0302020204030204"/>
              <a:cs typeface="+mj-cs"/>
            </a:endParaRPr>
          </a:p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(</a:t>
            </a:r>
            <a:r>
              <a:rPr kumimoji="1" lang="en-US" altLang="ko-KR" sz="2800" b="1" dirty="0" err="1">
                <a:latin typeface="맑은 고딕" panose="020F0302020204030204"/>
                <a:cs typeface="+mj-cs"/>
              </a:rPr>
              <a:t>nn.Embedding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을 이용하여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word embedding 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이해하기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A0F4B0-C50C-4A43-A654-ABD62971879C}"/>
              </a:ext>
            </a:extLst>
          </p:cNvPr>
          <p:cNvSpPr/>
          <p:nvPr/>
        </p:nvSpPr>
        <p:spPr>
          <a:xfrm>
            <a:off x="595835" y="2877713"/>
            <a:ext cx="5024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2400" b="1" dirty="0">
                <a:latin typeface="맑은 고딕" panose="020F0302020204030204"/>
                <a:cs typeface="+mj-cs"/>
              </a:rPr>
              <a:t>input:</a:t>
            </a:r>
            <a:r>
              <a:rPr kumimoji="1" lang="ko-KR" altLang="en-US" sz="2400" b="1" dirty="0">
                <a:latin typeface="맑은 고딕" panose="020F0302020204030204"/>
                <a:cs typeface="+mj-cs"/>
              </a:rPr>
              <a:t> 정수형 </a:t>
            </a:r>
            <a:r>
              <a:rPr kumimoji="1" lang="en-US" altLang="ko-KR" sz="2400" b="1" dirty="0">
                <a:latin typeface="맑은 고딕" panose="020F0302020204030204"/>
                <a:cs typeface="+mj-cs"/>
              </a:rPr>
              <a:t>Variable</a:t>
            </a:r>
            <a:endParaRPr 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7FF2E7-6C82-4CCA-9A93-5DE46714F438}"/>
              </a:ext>
            </a:extLst>
          </p:cNvPr>
          <p:cNvSpPr/>
          <p:nvPr/>
        </p:nvSpPr>
        <p:spPr>
          <a:xfrm>
            <a:off x="735267" y="5220137"/>
            <a:ext cx="5024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400" b="1" dirty="0">
                <a:latin typeface="맑은 고딕" panose="020F0302020204030204"/>
                <a:cs typeface="+mj-cs"/>
              </a:rPr>
              <a:t>[batch, sequence </a:t>
            </a:r>
            <a:r>
              <a:rPr kumimoji="1" lang="ko-KR" altLang="en-US" sz="2400" b="1" dirty="0">
                <a:latin typeface="맑은 고딕" panose="020F0302020204030204"/>
                <a:cs typeface="+mj-cs"/>
              </a:rPr>
              <a:t>길이</a:t>
            </a:r>
            <a:r>
              <a:rPr kumimoji="1" lang="en-US" altLang="ko-KR" sz="2400" b="1" dirty="0">
                <a:latin typeface="맑은 고딕" panose="020F0302020204030204"/>
                <a:cs typeface="+mj-cs"/>
              </a:rPr>
              <a:t>]</a:t>
            </a:r>
            <a:endParaRPr 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165E0F-8E29-4959-AD77-19C4D5D54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51" y="3396752"/>
            <a:ext cx="3634212" cy="163472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7709C8-0B26-4A8C-8B17-86A9B8062780}"/>
              </a:ext>
            </a:extLst>
          </p:cNvPr>
          <p:cNvCxnSpPr>
            <a:cxnSpLocks/>
          </p:cNvCxnSpPr>
          <p:nvPr/>
        </p:nvCxnSpPr>
        <p:spPr>
          <a:xfrm>
            <a:off x="6558175" y="3807323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DAF7EBA-F7BA-4266-B618-26518CB4D31A}"/>
              </a:ext>
            </a:extLst>
          </p:cNvPr>
          <p:cNvCxnSpPr>
            <a:cxnSpLocks/>
          </p:cNvCxnSpPr>
          <p:nvPr/>
        </p:nvCxnSpPr>
        <p:spPr>
          <a:xfrm>
            <a:off x="7897117" y="381258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68FDCE-5071-4914-A85C-CF7608AFDDAA}"/>
                  </a:ext>
                </a:extLst>
              </p:cNvPr>
              <p:cNvSpPr txBox="1"/>
              <p:nvPr/>
            </p:nvSpPr>
            <p:spPr>
              <a:xfrm>
                <a:off x="5879236" y="3810349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68FDCE-5071-4914-A85C-CF7608AFD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36" y="3810349"/>
                <a:ext cx="773609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2F39AA-A649-4D2F-A333-4DB7B2297C5D}"/>
                  </a:ext>
                </a:extLst>
              </p:cNvPr>
              <p:cNvSpPr txBox="1"/>
              <p:nvPr/>
            </p:nvSpPr>
            <p:spPr>
              <a:xfrm>
                <a:off x="7196407" y="3816250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2F39AA-A649-4D2F-A333-4DB7B2297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407" y="3816250"/>
                <a:ext cx="773609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05C4C1-CB43-499A-905D-D9E610AB795F}"/>
              </a:ext>
            </a:extLst>
          </p:cNvPr>
          <p:cNvSpPr/>
          <p:nvPr/>
        </p:nvSpPr>
        <p:spPr>
          <a:xfrm>
            <a:off x="5912296" y="1008585"/>
            <a:ext cx="5159826" cy="555747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A9CE85-BCBD-4133-B6B5-43FD3E630BD7}"/>
              </a:ext>
            </a:extLst>
          </p:cNvPr>
          <p:cNvSpPr/>
          <p:nvPr/>
        </p:nvSpPr>
        <p:spPr>
          <a:xfrm>
            <a:off x="6080553" y="1473648"/>
            <a:ext cx="5024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2400" b="1" dirty="0">
                <a:latin typeface="맑은 고딕" panose="020F0302020204030204"/>
                <a:cs typeface="+mj-cs"/>
              </a:rPr>
              <a:t>function: </a:t>
            </a:r>
            <a:r>
              <a:rPr kumimoji="1" lang="en-US" sz="2400" b="1" dirty="0" err="1">
                <a:latin typeface="맑은 고딕" panose="020F0302020204030204"/>
                <a:cs typeface="+mj-cs"/>
              </a:rPr>
              <a:t>nn.Embedding</a:t>
            </a:r>
            <a:r>
              <a:rPr kumimoji="1" lang="en-US" sz="2400" b="1" dirty="0">
                <a:latin typeface="맑은 고딕" panose="020F0302020204030204"/>
                <a:cs typeface="+mj-cs"/>
              </a:rPr>
              <a:t>()</a:t>
            </a:r>
            <a:endParaRPr 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F2CDD6-CDEA-479B-A503-1F68D4D3D49A}"/>
              </a:ext>
            </a:extLst>
          </p:cNvPr>
          <p:cNvSpPr/>
          <p:nvPr/>
        </p:nvSpPr>
        <p:spPr>
          <a:xfrm>
            <a:off x="6119326" y="5220137"/>
            <a:ext cx="50246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400" b="1" dirty="0">
                <a:latin typeface="맑은 고딕" panose="020F0302020204030204"/>
                <a:cs typeface="+mj-cs"/>
              </a:rPr>
              <a:t>[batch, sequence </a:t>
            </a:r>
            <a:r>
              <a:rPr kumimoji="1" lang="ko-KR" altLang="en-US" sz="2400" b="1" dirty="0">
                <a:latin typeface="맑은 고딕" panose="020F0302020204030204"/>
                <a:cs typeface="+mj-cs"/>
              </a:rPr>
              <a:t>길이</a:t>
            </a:r>
            <a:r>
              <a:rPr kumimoji="1" lang="en-US" altLang="ko-KR" sz="2400" b="1" dirty="0">
                <a:latin typeface="맑은 고딕" panose="020F0302020204030204"/>
                <a:cs typeface="+mj-cs"/>
              </a:rPr>
              <a:t>, </a:t>
            </a:r>
          </a:p>
          <a:p>
            <a:r>
              <a:rPr kumimoji="1" lang="en-US" altLang="ko-KR" sz="2400" b="1" dirty="0">
                <a:latin typeface="맑은 고딕" panose="020F0302020204030204"/>
                <a:cs typeface="+mj-cs"/>
              </a:rPr>
              <a:t>input dimension]</a:t>
            </a:r>
            <a:endParaRPr 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9D58A8-BE31-411A-9A49-5B39DD9A68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8185" y="2478335"/>
            <a:ext cx="3832394" cy="40997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22D60E3-40D2-4AF2-8806-FEA4FC3D39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8185" y="3584539"/>
            <a:ext cx="3250957" cy="36346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83CA31-31AA-43C8-AB28-288CF7BCC4B2}"/>
              </a:ext>
            </a:extLst>
          </p:cNvPr>
          <p:cNvSpPr/>
          <p:nvPr/>
        </p:nvSpPr>
        <p:spPr>
          <a:xfrm>
            <a:off x="6080553" y="1927264"/>
            <a:ext cx="5024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>
                <a:solidFill>
                  <a:srgbClr val="0070C0"/>
                </a:solidFill>
                <a:latin typeface="맑은 고딕" panose="020F0302020204030204"/>
                <a:cs typeface="+mj-cs"/>
              </a:rPr>
              <a:t>함수 선언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1D91B6-6886-4610-AF86-12F9B76A4D4A}"/>
              </a:ext>
            </a:extLst>
          </p:cNvPr>
          <p:cNvSpPr/>
          <p:nvPr/>
        </p:nvSpPr>
        <p:spPr>
          <a:xfrm>
            <a:off x="6115605" y="3070492"/>
            <a:ext cx="5024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  <a:cs typeface="+mj-cs"/>
              </a:rPr>
              <a:t>variable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  <a:cs typeface="+mj-cs"/>
              </a:rPr>
              <a:t>에다 적용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BAC99E0-B21D-486D-8E4B-DE7A47C481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9236" y="4646226"/>
            <a:ext cx="5682139" cy="5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4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  <p:pic>
        <p:nvPicPr>
          <p:cNvPr id="8" name="Picture 2" descr="DAVIAN">
            <a:extLst>
              <a:ext uri="{FF2B5EF4-FFF2-40B4-BE49-F238E27FC236}">
                <a16:creationId xmlns:a16="http://schemas.microsoft.com/office/drawing/2014/main" id="{3D7CFD6B-6825-4504-B3CB-116EB043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9943"/>
            <a:ext cx="2992277" cy="5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4938694-ACA9-4CBD-A0CC-8696A8E043C5}"/>
              </a:ext>
            </a:extLst>
          </p:cNvPr>
          <p:cNvSpPr txBox="1">
            <a:spLocks/>
          </p:cNvSpPr>
          <p:nvPr/>
        </p:nvSpPr>
        <p:spPr>
          <a:xfrm>
            <a:off x="395416" y="1606440"/>
            <a:ext cx="11491784" cy="373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FAQ </a:t>
            </a:r>
          </a:p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Word embedding</a:t>
            </a:r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Frequently Asked Questions</a:t>
            </a:r>
          </a:p>
        </p:txBody>
      </p:sp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FAQ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76C73B71-4561-488D-B51C-1049DF9A8CF0}"/>
              </a:ext>
            </a:extLst>
          </p:cNvPr>
          <p:cNvSpPr txBox="1">
            <a:spLocks/>
          </p:cNvSpPr>
          <p:nvPr/>
        </p:nvSpPr>
        <p:spPr>
          <a:xfrm>
            <a:off x="395416" y="1045705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rgbClr val="1E3DB4"/>
                </a:solidFill>
              </a:rPr>
              <a:t>Q1. Batch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vs.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multi-layer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vs. sequence length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0090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FAQ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76C73B71-4561-488D-B51C-1049DF9A8CF0}"/>
              </a:ext>
            </a:extLst>
          </p:cNvPr>
          <p:cNvSpPr txBox="1">
            <a:spLocks/>
          </p:cNvSpPr>
          <p:nvPr/>
        </p:nvSpPr>
        <p:spPr>
          <a:xfrm>
            <a:off x="395416" y="1045705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rgbClr val="1E3DB4"/>
                </a:solidFill>
              </a:rPr>
              <a:t>Q1. Batch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vs.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multi-layer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vs. sequence length</a:t>
            </a:r>
            <a:endParaRPr kumimoji="1" lang="ko-KR" altLang="en-US" sz="3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B2EE067-EA50-4B77-88E1-352D228FDB61}"/>
              </a:ext>
            </a:extLst>
          </p:cNvPr>
          <p:cNvSpPr txBox="1">
            <a:spLocks/>
          </p:cNvSpPr>
          <p:nvPr/>
        </p:nvSpPr>
        <p:spPr>
          <a:xfrm>
            <a:off x="395416" y="2348157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batch: </a:t>
            </a:r>
            <a:r>
              <a:rPr kumimoji="1" lang="ko-KR" altLang="en-US" sz="2400" dirty="0"/>
              <a:t>데이터 샘플이 몇 개 있는지</a:t>
            </a:r>
            <a:r>
              <a:rPr kumimoji="1" lang="en-US" altLang="ko-KR" sz="2400" dirty="0"/>
              <a:t> -&gt; </a:t>
            </a:r>
            <a:r>
              <a:rPr kumimoji="1" lang="ko-KR" altLang="en-US" sz="2400" dirty="0"/>
              <a:t>각 샘플마다 자기의 </a:t>
            </a:r>
            <a:r>
              <a:rPr kumimoji="1" lang="en-US" altLang="ko-KR" sz="2400" dirty="0"/>
              <a:t>RNN</a:t>
            </a:r>
            <a:r>
              <a:rPr kumimoji="1" lang="ko-KR" altLang="en-US" sz="2400" dirty="0"/>
              <a:t>이 있어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E40410-646F-4DD3-84E0-DAF6A71D9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6" y="4077168"/>
            <a:ext cx="2934234" cy="21388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27DBC6B-F8C1-4998-A3EC-35D542D36CCF}"/>
              </a:ext>
            </a:extLst>
          </p:cNvPr>
          <p:cNvSpPr txBox="1"/>
          <p:nvPr/>
        </p:nvSpPr>
        <p:spPr>
          <a:xfrm>
            <a:off x="4069724" y="6356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97D0D792-7994-4DE1-AF24-33EE27790B4A}"/>
              </a:ext>
            </a:extLst>
          </p:cNvPr>
          <p:cNvSpPr txBox="1">
            <a:spLocks/>
          </p:cNvSpPr>
          <p:nvPr/>
        </p:nvSpPr>
        <p:spPr>
          <a:xfrm>
            <a:off x="610062" y="6114792"/>
            <a:ext cx="2504941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b   u   f    </a:t>
            </a:r>
            <a:r>
              <a:rPr kumimoji="1" lang="en-US" altLang="ko-KR" sz="2400" dirty="0" err="1"/>
              <a:t>f</a:t>
            </a:r>
            <a:r>
              <a:rPr kumimoji="1" lang="en-US" altLang="ko-KR" sz="2400" dirty="0"/>
              <a:t>    e</a:t>
            </a:r>
            <a:endParaRPr kumimoji="1" lang="ko-KR" altLang="en-US" sz="2400" dirty="0"/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9316AF36-CE9C-4305-820E-731970EDA157}"/>
              </a:ext>
            </a:extLst>
          </p:cNvPr>
          <p:cNvSpPr txBox="1">
            <a:spLocks/>
          </p:cNvSpPr>
          <p:nvPr/>
        </p:nvSpPr>
        <p:spPr>
          <a:xfrm>
            <a:off x="2707172" y="3431612"/>
            <a:ext cx="407831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t</a:t>
            </a:r>
            <a:endParaRPr kumimoji="1" lang="ko-KR" altLang="en-US" sz="24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9CED3898-F158-4B2A-9320-8B2CD3E0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019" y="4077168"/>
            <a:ext cx="2934234" cy="2138832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243AF826-73C8-4F29-8CFC-976F020C0194}"/>
              </a:ext>
            </a:extLst>
          </p:cNvPr>
          <p:cNvSpPr txBox="1">
            <a:spLocks/>
          </p:cNvSpPr>
          <p:nvPr/>
        </p:nvSpPr>
        <p:spPr>
          <a:xfrm>
            <a:off x="3930665" y="6114792"/>
            <a:ext cx="2504941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c   e    l    </a:t>
            </a:r>
            <a:r>
              <a:rPr kumimoji="1" lang="en-US" altLang="ko-KR" sz="2400" dirty="0" err="1"/>
              <a:t>l</a:t>
            </a:r>
            <a:r>
              <a:rPr kumimoji="1" lang="en-US" altLang="ko-KR" sz="2400" dirty="0"/>
              <a:t>    a</a:t>
            </a:r>
            <a:endParaRPr kumimoji="1" lang="ko-KR" altLang="en-US" sz="2400" dirty="0"/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76859D17-4560-4FD4-B6D7-B585E793C706}"/>
              </a:ext>
            </a:extLst>
          </p:cNvPr>
          <p:cNvSpPr txBox="1">
            <a:spLocks/>
          </p:cNvSpPr>
          <p:nvPr/>
        </p:nvSpPr>
        <p:spPr>
          <a:xfrm>
            <a:off x="6027775" y="3431612"/>
            <a:ext cx="407831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r</a:t>
            </a:r>
            <a:endParaRPr kumimoji="1" lang="ko-KR" altLang="en-US" sz="2400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9DFC287-6600-4DB1-9DC6-B7518946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68" y="4077168"/>
            <a:ext cx="2934234" cy="2138832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72552D9D-17A1-45A7-AC45-388A365D7F6F}"/>
              </a:ext>
            </a:extLst>
          </p:cNvPr>
          <p:cNvSpPr txBox="1">
            <a:spLocks/>
          </p:cNvSpPr>
          <p:nvPr/>
        </p:nvSpPr>
        <p:spPr>
          <a:xfrm>
            <a:off x="7259851" y="6114792"/>
            <a:ext cx="2504941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u   n   </a:t>
            </a:r>
            <a:r>
              <a:rPr kumimoji="1" lang="en-US" altLang="ko-KR" sz="2400" dirty="0" err="1"/>
              <a:t>i</a:t>
            </a:r>
            <a:r>
              <a:rPr kumimoji="1" lang="en-US" altLang="ko-KR" sz="2400" dirty="0"/>
              <a:t>     t   e</a:t>
            </a:r>
            <a:endParaRPr kumimoji="1" lang="ko-KR" altLang="en-US" sz="2400" dirty="0"/>
          </a:p>
        </p:txBody>
      </p:sp>
      <p:sp>
        <p:nvSpPr>
          <p:cNvPr id="61" name="제목 1">
            <a:extLst>
              <a:ext uri="{FF2B5EF4-FFF2-40B4-BE49-F238E27FC236}">
                <a16:creationId xmlns:a16="http://schemas.microsoft.com/office/drawing/2014/main" id="{25C2880E-4094-415B-9B12-5CBF8F042B2E}"/>
              </a:ext>
            </a:extLst>
          </p:cNvPr>
          <p:cNvSpPr txBox="1">
            <a:spLocks/>
          </p:cNvSpPr>
          <p:nvPr/>
        </p:nvSpPr>
        <p:spPr>
          <a:xfrm>
            <a:off x="9318324" y="3431612"/>
            <a:ext cx="244701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d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969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FAQ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76C73B71-4561-488D-B51C-1049DF9A8CF0}"/>
              </a:ext>
            </a:extLst>
          </p:cNvPr>
          <p:cNvSpPr txBox="1">
            <a:spLocks/>
          </p:cNvSpPr>
          <p:nvPr/>
        </p:nvSpPr>
        <p:spPr>
          <a:xfrm>
            <a:off x="395416" y="1045705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rgbClr val="1E3DB4"/>
                </a:solidFill>
              </a:rPr>
              <a:t>Q1. Batch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vs.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multi-layer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vs. sequence length</a:t>
            </a:r>
            <a:endParaRPr kumimoji="1" lang="ko-KR" altLang="en-US" sz="3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B2EE067-EA50-4B77-88E1-352D228FDB61}"/>
              </a:ext>
            </a:extLst>
          </p:cNvPr>
          <p:cNvSpPr txBox="1">
            <a:spLocks/>
          </p:cNvSpPr>
          <p:nvPr/>
        </p:nvSpPr>
        <p:spPr>
          <a:xfrm>
            <a:off x="395416" y="1833001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multi-layer: </a:t>
            </a:r>
            <a:r>
              <a:rPr kumimoji="1" lang="ko-KR" altLang="en-US" sz="2400" dirty="0"/>
              <a:t>한 개의 </a:t>
            </a:r>
            <a:r>
              <a:rPr kumimoji="1" lang="en-US" altLang="ko-KR" sz="2400" dirty="0"/>
              <a:t>sample</a:t>
            </a:r>
            <a:r>
              <a:rPr kumimoji="1" lang="ko-KR" altLang="en-US" sz="2400" dirty="0"/>
              <a:t>에서 </a:t>
            </a:r>
            <a:r>
              <a:rPr kumimoji="1" lang="en-US" altLang="ko-KR" sz="2400" dirty="0"/>
              <a:t>hidden state</a:t>
            </a:r>
            <a:r>
              <a:rPr kumimoji="1" lang="ko-KR" altLang="en-US" sz="2400" dirty="0"/>
              <a:t>가 </a:t>
            </a:r>
            <a:r>
              <a:rPr kumimoji="1" lang="en-US" altLang="ko-KR" sz="2400" dirty="0"/>
              <a:t>n</a:t>
            </a:r>
            <a:r>
              <a:rPr kumimoji="1" lang="ko-KR" altLang="en-US" sz="2400" dirty="0"/>
              <a:t>배만큼 생김</a:t>
            </a: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97D0D792-7994-4DE1-AF24-33EE27790B4A}"/>
              </a:ext>
            </a:extLst>
          </p:cNvPr>
          <p:cNvSpPr txBox="1">
            <a:spLocks/>
          </p:cNvSpPr>
          <p:nvPr/>
        </p:nvSpPr>
        <p:spPr>
          <a:xfrm>
            <a:off x="664973" y="6186169"/>
            <a:ext cx="2504941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b  u  f   </a:t>
            </a:r>
            <a:r>
              <a:rPr kumimoji="1" lang="en-US" altLang="ko-KR" sz="2400" dirty="0" err="1"/>
              <a:t>f</a:t>
            </a:r>
            <a:r>
              <a:rPr kumimoji="1" lang="en-US" altLang="ko-KR" sz="2400" dirty="0"/>
              <a:t>   e</a:t>
            </a:r>
            <a:endParaRPr kumimoji="1" lang="ko-KR" altLang="en-US" sz="2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C72D5-DF39-4835-85B4-B56C8F27384E}"/>
              </a:ext>
            </a:extLst>
          </p:cNvPr>
          <p:cNvSpPr/>
          <p:nvPr/>
        </p:nvSpPr>
        <p:spPr>
          <a:xfrm>
            <a:off x="763278" y="5877254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293EC8-7EDC-41C9-A770-81FF76995A7F}"/>
              </a:ext>
            </a:extLst>
          </p:cNvPr>
          <p:cNvSpPr/>
          <p:nvPr/>
        </p:nvSpPr>
        <p:spPr>
          <a:xfrm>
            <a:off x="763278" y="5075064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DD1435-A76F-40B5-8C00-320893BA7AC6}"/>
              </a:ext>
            </a:extLst>
          </p:cNvPr>
          <p:cNvSpPr/>
          <p:nvPr/>
        </p:nvSpPr>
        <p:spPr>
          <a:xfrm>
            <a:off x="763278" y="4298097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32C292-9015-4A70-A6C5-E7CE14745D13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V="1">
            <a:off x="864597" y="5554160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9A902CC-B245-4FFE-B3EE-6D592967192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864597" y="4777193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A242013-864B-4594-83E8-71D05F15734F}"/>
              </a:ext>
            </a:extLst>
          </p:cNvPr>
          <p:cNvCxnSpPr>
            <a:cxnSpLocks/>
          </p:cNvCxnSpPr>
          <p:nvPr/>
        </p:nvCxnSpPr>
        <p:spPr>
          <a:xfrm>
            <a:off x="566669" y="5324758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451239-326C-4FC0-B700-623A923C928D}"/>
              </a:ext>
            </a:extLst>
          </p:cNvPr>
          <p:cNvSpPr/>
          <p:nvPr/>
        </p:nvSpPr>
        <p:spPr>
          <a:xfrm>
            <a:off x="1166697" y="5871128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DF21BE-695A-42F9-98B7-83EB9B9BDD96}"/>
              </a:ext>
            </a:extLst>
          </p:cNvPr>
          <p:cNvSpPr/>
          <p:nvPr/>
        </p:nvSpPr>
        <p:spPr>
          <a:xfrm>
            <a:off x="1166697" y="4291971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4F1F3D2-22F9-42DC-AA31-368AE04EDD7F}"/>
              </a:ext>
            </a:extLst>
          </p:cNvPr>
          <p:cNvCxnSpPr>
            <a:cxnSpLocks/>
            <a:stCxn id="35" idx="0"/>
            <a:endCxn id="136" idx="2"/>
          </p:cNvCxnSpPr>
          <p:nvPr/>
        </p:nvCxnSpPr>
        <p:spPr>
          <a:xfrm flipV="1">
            <a:off x="1268016" y="5548034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2D65639-9B3E-4370-8489-1FA4B0F2AC2A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268016" y="4771067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AA9697D-1811-4684-B2D6-53296FE78D50}"/>
              </a:ext>
            </a:extLst>
          </p:cNvPr>
          <p:cNvSpPr/>
          <p:nvPr/>
        </p:nvSpPr>
        <p:spPr>
          <a:xfrm>
            <a:off x="1166697" y="5068938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31653A5-BC43-438D-849E-0A641D63A175}"/>
              </a:ext>
            </a:extLst>
          </p:cNvPr>
          <p:cNvSpPr/>
          <p:nvPr/>
        </p:nvSpPr>
        <p:spPr>
          <a:xfrm>
            <a:off x="1570116" y="5871128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99EE354-DB74-45ED-A33B-AC6B4996EE39}"/>
              </a:ext>
            </a:extLst>
          </p:cNvPr>
          <p:cNvSpPr/>
          <p:nvPr/>
        </p:nvSpPr>
        <p:spPr>
          <a:xfrm>
            <a:off x="1570116" y="5068938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4DCD3B7-2CBE-4702-991D-A08D14BB49CE}"/>
              </a:ext>
            </a:extLst>
          </p:cNvPr>
          <p:cNvSpPr/>
          <p:nvPr/>
        </p:nvSpPr>
        <p:spPr>
          <a:xfrm>
            <a:off x="1570116" y="4291971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2FB2A155-A547-42F4-A1C3-9540ADDBACE4}"/>
              </a:ext>
            </a:extLst>
          </p:cNvPr>
          <p:cNvCxnSpPr>
            <a:cxnSpLocks/>
            <a:stCxn id="137" idx="0"/>
            <a:endCxn id="138" idx="2"/>
          </p:cNvCxnSpPr>
          <p:nvPr/>
        </p:nvCxnSpPr>
        <p:spPr>
          <a:xfrm flipV="1">
            <a:off x="1671435" y="5548034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F9F447D8-7BBB-42A7-AC18-C8A11386C363}"/>
              </a:ext>
            </a:extLst>
          </p:cNvPr>
          <p:cNvCxnSpPr>
            <a:cxnSpLocks/>
            <a:stCxn id="138" idx="0"/>
            <a:endCxn id="139" idx="2"/>
          </p:cNvCxnSpPr>
          <p:nvPr/>
        </p:nvCxnSpPr>
        <p:spPr>
          <a:xfrm flipV="1">
            <a:off x="1671435" y="4771067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4577C08-5295-4E0F-AF6F-B23CBA557B42}"/>
              </a:ext>
            </a:extLst>
          </p:cNvPr>
          <p:cNvSpPr/>
          <p:nvPr/>
        </p:nvSpPr>
        <p:spPr>
          <a:xfrm>
            <a:off x="1973535" y="5865002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7B9C829-03B6-4060-87C2-3E552D23930A}"/>
              </a:ext>
            </a:extLst>
          </p:cNvPr>
          <p:cNvSpPr/>
          <p:nvPr/>
        </p:nvSpPr>
        <p:spPr>
          <a:xfrm>
            <a:off x="1973535" y="4285845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37622C0-6DBF-4D5A-94F0-CA655DD7C36A}"/>
              </a:ext>
            </a:extLst>
          </p:cNvPr>
          <p:cNvCxnSpPr>
            <a:cxnSpLocks/>
            <a:stCxn id="142" idx="0"/>
            <a:endCxn id="146" idx="2"/>
          </p:cNvCxnSpPr>
          <p:nvPr/>
        </p:nvCxnSpPr>
        <p:spPr>
          <a:xfrm flipV="1">
            <a:off x="2074854" y="5541908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5E952C49-6988-4FEE-BBBC-8E02F71D227D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2074854" y="4764941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6225461-2193-4FDD-9E8C-29874EB7C756}"/>
              </a:ext>
            </a:extLst>
          </p:cNvPr>
          <p:cNvSpPr/>
          <p:nvPr/>
        </p:nvSpPr>
        <p:spPr>
          <a:xfrm>
            <a:off x="1973535" y="5062812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6F0A503-260A-43FA-95C0-0E0F68F42EFB}"/>
              </a:ext>
            </a:extLst>
          </p:cNvPr>
          <p:cNvSpPr/>
          <p:nvPr/>
        </p:nvSpPr>
        <p:spPr>
          <a:xfrm>
            <a:off x="2367139" y="5865002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EF527FE-2762-4B9B-BA3F-56492FC4CB57}"/>
              </a:ext>
            </a:extLst>
          </p:cNvPr>
          <p:cNvSpPr/>
          <p:nvPr/>
        </p:nvSpPr>
        <p:spPr>
          <a:xfrm>
            <a:off x="2367139" y="5062812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6AF8967-9A5B-4AB0-9FB9-EC463FA88EB9}"/>
              </a:ext>
            </a:extLst>
          </p:cNvPr>
          <p:cNvSpPr/>
          <p:nvPr/>
        </p:nvSpPr>
        <p:spPr>
          <a:xfrm>
            <a:off x="2367139" y="4285845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AA3D8A2-81B0-49E0-A224-D60E10879901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2468458" y="5541908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9307A00-3200-4F7F-B002-CB6C37A9FD06}"/>
              </a:ext>
            </a:extLst>
          </p:cNvPr>
          <p:cNvCxnSpPr>
            <a:cxnSpLocks/>
            <a:stCxn id="148" idx="0"/>
            <a:endCxn id="149" idx="2"/>
          </p:cNvCxnSpPr>
          <p:nvPr/>
        </p:nvCxnSpPr>
        <p:spPr>
          <a:xfrm flipV="1">
            <a:off x="2468458" y="4764941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3FCBD58-0A54-4015-8BE2-F6FFA31E5853}"/>
              </a:ext>
            </a:extLst>
          </p:cNvPr>
          <p:cNvCxnSpPr>
            <a:cxnSpLocks/>
          </p:cNvCxnSpPr>
          <p:nvPr/>
        </p:nvCxnSpPr>
        <p:spPr>
          <a:xfrm>
            <a:off x="970088" y="5332378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BADA9054-835F-4277-AE27-12E2018484B3}"/>
              </a:ext>
            </a:extLst>
          </p:cNvPr>
          <p:cNvCxnSpPr>
            <a:cxnSpLocks/>
          </p:cNvCxnSpPr>
          <p:nvPr/>
        </p:nvCxnSpPr>
        <p:spPr>
          <a:xfrm>
            <a:off x="1380371" y="5334387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FE4FB84B-C42C-4327-87FA-EAE363C6A93B}"/>
              </a:ext>
            </a:extLst>
          </p:cNvPr>
          <p:cNvCxnSpPr>
            <a:cxnSpLocks/>
          </p:cNvCxnSpPr>
          <p:nvPr/>
        </p:nvCxnSpPr>
        <p:spPr>
          <a:xfrm>
            <a:off x="1783790" y="5342007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BFEC408-FC6B-4439-A77F-2BC777ECC449}"/>
              </a:ext>
            </a:extLst>
          </p:cNvPr>
          <p:cNvCxnSpPr>
            <a:cxnSpLocks/>
          </p:cNvCxnSpPr>
          <p:nvPr/>
        </p:nvCxnSpPr>
        <p:spPr>
          <a:xfrm>
            <a:off x="2192634" y="5349627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446CB584-B590-4103-8AF1-9E766F5EC442}"/>
              </a:ext>
            </a:extLst>
          </p:cNvPr>
          <p:cNvCxnSpPr>
            <a:cxnSpLocks/>
          </p:cNvCxnSpPr>
          <p:nvPr/>
        </p:nvCxnSpPr>
        <p:spPr>
          <a:xfrm>
            <a:off x="2596053" y="5357247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0D85B4B-D166-41E7-AB5E-BB2F226F4744}"/>
              </a:ext>
            </a:extLst>
          </p:cNvPr>
          <p:cNvSpPr/>
          <p:nvPr/>
        </p:nvSpPr>
        <p:spPr>
          <a:xfrm>
            <a:off x="3675432" y="5889506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FD8F7C1-30CC-42FD-B463-1DDD2EDA5B13}"/>
              </a:ext>
            </a:extLst>
          </p:cNvPr>
          <p:cNvSpPr/>
          <p:nvPr/>
        </p:nvSpPr>
        <p:spPr>
          <a:xfrm>
            <a:off x="3675432" y="5087316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9579944E-CA76-4419-8297-EC3015E97049}"/>
              </a:ext>
            </a:extLst>
          </p:cNvPr>
          <p:cNvSpPr/>
          <p:nvPr/>
        </p:nvSpPr>
        <p:spPr>
          <a:xfrm>
            <a:off x="3675432" y="4310349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B836082B-E80C-4188-9909-4FDE2517C191}"/>
              </a:ext>
            </a:extLst>
          </p:cNvPr>
          <p:cNvCxnSpPr>
            <a:cxnSpLocks/>
            <a:stCxn id="167" idx="0"/>
            <a:endCxn id="168" idx="2"/>
          </p:cNvCxnSpPr>
          <p:nvPr/>
        </p:nvCxnSpPr>
        <p:spPr>
          <a:xfrm flipV="1">
            <a:off x="3776751" y="5566412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F4940323-4990-4134-BC2B-8F0875D32C10}"/>
              </a:ext>
            </a:extLst>
          </p:cNvPr>
          <p:cNvCxnSpPr>
            <a:cxnSpLocks/>
            <a:stCxn id="168" idx="0"/>
            <a:endCxn id="169" idx="2"/>
          </p:cNvCxnSpPr>
          <p:nvPr/>
        </p:nvCxnSpPr>
        <p:spPr>
          <a:xfrm flipV="1">
            <a:off x="3776751" y="4789445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956B9309-6750-4485-A5BD-1E0F485591CF}"/>
              </a:ext>
            </a:extLst>
          </p:cNvPr>
          <p:cNvCxnSpPr>
            <a:cxnSpLocks/>
          </p:cNvCxnSpPr>
          <p:nvPr/>
        </p:nvCxnSpPr>
        <p:spPr>
          <a:xfrm>
            <a:off x="3478823" y="5337010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30ABCF9-5C34-4760-926F-8A392DAAF3AE}"/>
              </a:ext>
            </a:extLst>
          </p:cNvPr>
          <p:cNvSpPr/>
          <p:nvPr/>
        </p:nvSpPr>
        <p:spPr>
          <a:xfrm>
            <a:off x="4078851" y="5883380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BD28410-9C8B-4DEA-BD15-748E7EB4E592}"/>
              </a:ext>
            </a:extLst>
          </p:cNvPr>
          <p:cNvSpPr/>
          <p:nvPr/>
        </p:nvSpPr>
        <p:spPr>
          <a:xfrm>
            <a:off x="4078851" y="4304223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1645A53-37AB-4C61-929D-E521ABC76948}"/>
              </a:ext>
            </a:extLst>
          </p:cNvPr>
          <p:cNvCxnSpPr>
            <a:cxnSpLocks/>
            <a:stCxn id="173" idx="0"/>
            <a:endCxn id="177" idx="2"/>
          </p:cNvCxnSpPr>
          <p:nvPr/>
        </p:nvCxnSpPr>
        <p:spPr>
          <a:xfrm flipV="1">
            <a:off x="4180170" y="5560286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554943A-F307-4F0E-AF49-C4284B8242C6}"/>
              </a:ext>
            </a:extLst>
          </p:cNvPr>
          <p:cNvCxnSpPr>
            <a:cxnSpLocks/>
            <a:endCxn id="174" idx="2"/>
          </p:cNvCxnSpPr>
          <p:nvPr/>
        </p:nvCxnSpPr>
        <p:spPr>
          <a:xfrm flipV="1">
            <a:off x="4180170" y="4783319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E970C57-DC00-4420-AEA6-032C736C3335}"/>
              </a:ext>
            </a:extLst>
          </p:cNvPr>
          <p:cNvSpPr/>
          <p:nvPr/>
        </p:nvSpPr>
        <p:spPr>
          <a:xfrm>
            <a:off x="4078851" y="5081190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CAF6AF1-0DA8-4A89-8D39-8B0265414A44}"/>
              </a:ext>
            </a:extLst>
          </p:cNvPr>
          <p:cNvSpPr/>
          <p:nvPr/>
        </p:nvSpPr>
        <p:spPr>
          <a:xfrm>
            <a:off x="4482270" y="5883380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C04D38-014D-4FC4-B5D5-A50686385F04}"/>
              </a:ext>
            </a:extLst>
          </p:cNvPr>
          <p:cNvSpPr/>
          <p:nvPr/>
        </p:nvSpPr>
        <p:spPr>
          <a:xfrm>
            <a:off x="4482270" y="5081190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9DDBB05E-F5EF-40F7-AB92-BF95018AA432}"/>
              </a:ext>
            </a:extLst>
          </p:cNvPr>
          <p:cNvSpPr/>
          <p:nvPr/>
        </p:nvSpPr>
        <p:spPr>
          <a:xfrm>
            <a:off x="4482270" y="4304223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DA09ED2F-9282-4BBB-AF19-2502F69F5234}"/>
              </a:ext>
            </a:extLst>
          </p:cNvPr>
          <p:cNvCxnSpPr>
            <a:cxnSpLocks/>
            <a:stCxn id="178" idx="0"/>
            <a:endCxn id="179" idx="2"/>
          </p:cNvCxnSpPr>
          <p:nvPr/>
        </p:nvCxnSpPr>
        <p:spPr>
          <a:xfrm flipV="1">
            <a:off x="4583589" y="5560286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B2FE864B-BE7C-4393-B687-925A96A2C2BC}"/>
              </a:ext>
            </a:extLst>
          </p:cNvPr>
          <p:cNvCxnSpPr>
            <a:cxnSpLocks/>
            <a:stCxn id="179" idx="0"/>
            <a:endCxn id="180" idx="2"/>
          </p:cNvCxnSpPr>
          <p:nvPr/>
        </p:nvCxnSpPr>
        <p:spPr>
          <a:xfrm flipV="1">
            <a:off x="4583589" y="4783319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74B6ECD-256A-47E8-A96D-4420C337C35E}"/>
              </a:ext>
            </a:extLst>
          </p:cNvPr>
          <p:cNvSpPr/>
          <p:nvPr/>
        </p:nvSpPr>
        <p:spPr>
          <a:xfrm>
            <a:off x="4885689" y="5877254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377D879-D942-4D01-B570-9DEB9EDD3732}"/>
              </a:ext>
            </a:extLst>
          </p:cNvPr>
          <p:cNvSpPr/>
          <p:nvPr/>
        </p:nvSpPr>
        <p:spPr>
          <a:xfrm>
            <a:off x="4885689" y="4298097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3275C469-3CA6-4946-9FF1-4C104A84A537}"/>
              </a:ext>
            </a:extLst>
          </p:cNvPr>
          <p:cNvCxnSpPr>
            <a:cxnSpLocks/>
            <a:stCxn id="183" idx="0"/>
            <a:endCxn id="187" idx="2"/>
          </p:cNvCxnSpPr>
          <p:nvPr/>
        </p:nvCxnSpPr>
        <p:spPr>
          <a:xfrm flipV="1">
            <a:off x="4987008" y="5554160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F34BE771-9477-4D64-8C0D-E9325DDFF65F}"/>
              </a:ext>
            </a:extLst>
          </p:cNvPr>
          <p:cNvCxnSpPr>
            <a:cxnSpLocks/>
            <a:endCxn id="184" idx="2"/>
          </p:cNvCxnSpPr>
          <p:nvPr/>
        </p:nvCxnSpPr>
        <p:spPr>
          <a:xfrm flipV="1">
            <a:off x="4987008" y="4777193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49D45F2-296A-468E-ACF8-31B0B7440CFC}"/>
              </a:ext>
            </a:extLst>
          </p:cNvPr>
          <p:cNvSpPr/>
          <p:nvPr/>
        </p:nvSpPr>
        <p:spPr>
          <a:xfrm>
            <a:off x="4885689" y="5075064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1E183D1-C33D-4CF0-8FA0-E761D6A33039}"/>
              </a:ext>
            </a:extLst>
          </p:cNvPr>
          <p:cNvSpPr/>
          <p:nvPr/>
        </p:nvSpPr>
        <p:spPr>
          <a:xfrm>
            <a:off x="5279293" y="5877254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3121520-195C-4C87-B512-C4F8F0A9CFB0}"/>
              </a:ext>
            </a:extLst>
          </p:cNvPr>
          <p:cNvSpPr/>
          <p:nvPr/>
        </p:nvSpPr>
        <p:spPr>
          <a:xfrm>
            <a:off x="5279293" y="5075064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680EF1A-4685-40E1-AE34-0E3160F801B2}"/>
              </a:ext>
            </a:extLst>
          </p:cNvPr>
          <p:cNvSpPr/>
          <p:nvPr/>
        </p:nvSpPr>
        <p:spPr>
          <a:xfrm>
            <a:off x="5279293" y="4298097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FC015F2E-EB06-4985-B92D-9437A2400DCC}"/>
              </a:ext>
            </a:extLst>
          </p:cNvPr>
          <p:cNvCxnSpPr>
            <a:cxnSpLocks/>
            <a:stCxn id="188" idx="0"/>
            <a:endCxn id="189" idx="2"/>
          </p:cNvCxnSpPr>
          <p:nvPr/>
        </p:nvCxnSpPr>
        <p:spPr>
          <a:xfrm flipV="1">
            <a:off x="5380612" y="5554160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0D9A9387-92F9-4A00-9BE4-28C78664D2F9}"/>
              </a:ext>
            </a:extLst>
          </p:cNvPr>
          <p:cNvCxnSpPr>
            <a:cxnSpLocks/>
            <a:stCxn id="189" idx="0"/>
            <a:endCxn id="190" idx="2"/>
          </p:cNvCxnSpPr>
          <p:nvPr/>
        </p:nvCxnSpPr>
        <p:spPr>
          <a:xfrm flipV="1">
            <a:off x="5380612" y="4777193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626CF3CA-9089-47F9-8A63-96F0649CBCFF}"/>
              </a:ext>
            </a:extLst>
          </p:cNvPr>
          <p:cNvCxnSpPr>
            <a:cxnSpLocks/>
          </p:cNvCxnSpPr>
          <p:nvPr/>
        </p:nvCxnSpPr>
        <p:spPr>
          <a:xfrm>
            <a:off x="3882242" y="5344630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59A47C47-6A01-40AA-AC5B-F07D36544A50}"/>
              </a:ext>
            </a:extLst>
          </p:cNvPr>
          <p:cNvCxnSpPr>
            <a:cxnSpLocks/>
          </p:cNvCxnSpPr>
          <p:nvPr/>
        </p:nvCxnSpPr>
        <p:spPr>
          <a:xfrm>
            <a:off x="4292525" y="5346639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96D69A3B-9561-4EB6-BEA7-032A9395331E}"/>
              </a:ext>
            </a:extLst>
          </p:cNvPr>
          <p:cNvCxnSpPr>
            <a:cxnSpLocks/>
          </p:cNvCxnSpPr>
          <p:nvPr/>
        </p:nvCxnSpPr>
        <p:spPr>
          <a:xfrm>
            <a:off x="4695944" y="5354259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49A24E48-6B55-447A-AE47-BFFED437B6A5}"/>
              </a:ext>
            </a:extLst>
          </p:cNvPr>
          <p:cNvCxnSpPr>
            <a:cxnSpLocks/>
          </p:cNvCxnSpPr>
          <p:nvPr/>
        </p:nvCxnSpPr>
        <p:spPr>
          <a:xfrm>
            <a:off x="5104788" y="5361879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E914AB3B-3A44-4B83-AB5B-4A97604DADC7}"/>
              </a:ext>
            </a:extLst>
          </p:cNvPr>
          <p:cNvCxnSpPr>
            <a:cxnSpLocks/>
          </p:cNvCxnSpPr>
          <p:nvPr/>
        </p:nvCxnSpPr>
        <p:spPr>
          <a:xfrm>
            <a:off x="5508207" y="5369499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7E799FF-414A-4431-A890-B44F60821BF5}"/>
              </a:ext>
            </a:extLst>
          </p:cNvPr>
          <p:cNvSpPr/>
          <p:nvPr/>
        </p:nvSpPr>
        <p:spPr>
          <a:xfrm>
            <a:off x="3679605" y="4311012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FB198BE8-2E5F-445C-A536-D4F24912F824}"/>
              </a:ext>
            </a:extLst>
          </p:cNvPr>
          <p:cNvSpPr/>
          <p:nvPr/>
        </p:nvSpPr>
        <p:spPr>
          <a:xfrm>
            <a:off x="3679605" y="3534045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35586FA3-A492-48D9-94AE-11C3F90E1011}"/>
              </a:ext>
            </a:extLst>
          </p:cNvPr>
          <p:cNvCxnSpPr>
            <a:cxnSpLocks/>
            <a:stCxn id="198" idx="0"/>
            <a:endCxn id="199" idx="2"/>
          </p:cNvCxnSpPr>
          <p:nvPr/>
        </p:nvCxnSpPr>
        <p:spPr>
          <a:xfrm flipV="1">
            <a:off x="3780924" y="4013141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FDCBFC4-CAFF-45E1-B248-B205BB372FF6}"/>
              </a:ext>
            </a:extLst>
          </p:cNvPr>
          <p:cNvCxnSpPr>
            <a:cxnSpLocks/>
          </p:cNvCxnSpPr>
          <p:nvPr/>
        </p:nvCxnSpPr>
        <p:spPr>
          <a:xfrm>
            <a:off x="3482996" y="4560706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BFD1D72E-9F37-46FF-85C9-9407D9327069}"/>
              </a:ext>
            </a:extLst>
          </p:cNvPr>
          <p:cNvSpPr/>
          <p:nvPr/>
        </p:nvSpPr>
        <p:spPr>
          <a:xfrm>
            <a:off x="4083024" y="3527919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D969DB21-A49C-46AC-9BAE-27280859E744}"/>
              </a:ext>
            </a:extLst>
          </p:cNvPr>
          <p:cNvCxnSpPr>
            <a:cxnSpLocks/>
            <a:endCxn id="202" idx="2"/>
          </p:cNvCxnSpPr>
          <p:nvPr/>
        </p:nvCxnSpPr>
        <p:spPr>
          <a:xfrm flipV="1">
            <a:off x="4184343" y="4007015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4AAE6E0C-5124-4950-9BA6-632243DA014B}"/>
              </a:ext>
            </a:extLst>
          </p:cNvPr>
          <p:cNvSpPr/>
          <p:nvPr/>
        </p:nvSpPr>
        <p:spPr>
          <a:xfrm>
            <a:off x="4083024" y="4304886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22438ED5-5547-4EDE-9C94-3B803305B0D7}"/>
              </a:ext>
            </a:extLst>
          </p:cNvPr>
          <p:cNvSpPr/>
          <p:nvPr/>
        </p:nvSpPr>
        <p:spPr>
          <a:xfrm>
            <a:off x="4486443" y="4304886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9FAA2CAF-5FF2-4D8E-B964-EE701F879E66}"/>
              </a:ext>
            </a:extLst>
          </p:cNvPr>
          <p:cNvSpPr/>
          <p:nvPr/>
        </p:nvSpPr>
        <p:spPr>
          <a:xfrm>
            <a:off x="4486443" y="3527919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B615731-809D-436F-867F-3B873558BB16}"/>
              </a:ext>
            </a:extLst>
          </p:cNvPr>
          <p:cNvCxnSpPr>
            <a:cxnSpLocks/>
            <a:stCxn id="205" idx="0"/>
            <a:endCxn id="206" idx="2"/>
          </p:cNvCxnSpPr>
          <p:nvPr/>
        </p:nvCxnSpPr>
        <p:spPr>
          <a:xfrm flipV="1">
            <a:off x="4587762" y="4007015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4FEEEEBB-5F70-4008-B30E-F851194EAC9D}"/>
              </a:ext>
            </a:extLst>
          </p:cNvPr>
          <p:cNvSpPr/>
          <p:nvPr/>
        </p:nvSpPr>
        <p:spPr>
          <a:xfrm>
            <a:off x="4889862" y="3521793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F9A23FFA-F3CF-4466-AA83-69CD404E0BDA}"/>
              </a:ext>
            </a:extLst>
          </p:cNvPr>
          <p:cNvCxnSpPr>
            <a:cxnSpLocks/>
            <a:endCxn id="208" idx="2"/>
          </p:cNvCxnSpPr>
          <p:nvPr/>
        </p:nvCxnSpPr>
        <p:spPr>
          <a:xfrm flipV="1">
            <a:off x="4991181" y="4000889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62FBB9ED-C6C7-4FE4-8C5A-AE9769826F52}"/>
              </a:ext>
            </a:extLst>
          </p:cNvPr>
          <p:cNvSpPr/>
          <p:nvPr/>
        </p:nvSpPr>
        <p:spPr>
          <a:xfrm>
            <a:off x="4889862" y="4298760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E7824DC9-17C3-466F-AB6E-FFDA9C9F9BAD}"/>
              </a:ext>
            </a:extLst>
          </p:cNvPr>
          <p:cNvSpPr/>
          <p:nvPr/>
        </p:nvSpPr>
        <p:spPr>
          <a:xfrm>
            <a:off x="5283466" y="4298760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0D6C845C-034B-4320-AEA0-A5E77927B458}"/>
              </a:ext>
            </a:extLst>
          </p:cNvPr>
          <p:cNvSpPr/>
          <p:nvPr/>
        </p:nvSpPr>
        <p:spPr>
          <a:xfrm>
            <a:off x="5283466" y="3521793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46D7CE24-4D0D-4D0C-87CF-A9A343856112}"/>
              </a:ext>
            </a:extLst>
          </p:cNvPr>
          <p:cNvCxnSpPr>
            <a:cxnSpLocks/>
            <a:stCxn id="211" idx="0"/>
            <a:endCxn id="212" idx="2"/>
          </p:cNvCxnSpPr>
          <p:nvPr/>
        </p:nvCxnSpPr>
        <p:spPr>
          <a:xfrm flipV="1">
            <a:off x="5384785" y="4000889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A8D6E32C-A68D-45CD-B35F-C06AA061DDAD}"/>
              </a:ext>
            </a:extLst>
          </p:cNvPr>
          <p:cNvCxnSpPr>
            <a:cxnSpLocks/>
          </p:cNvCxnSpPr>
          <p:nvPr/>
        </p:nvCxnSpPr>
        <p:spPr>
          <a:xfrm>
            <a:off x="3886415" y="4568326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3BE2721A-C8D2-45C6-B303-8C0489875805}"/>
              </a:ext>
            </a:extLst>
          </p:cNvPr>
          <p:cNvCxnSpPr>
            <a:cxnSpLocks/>
          </p:cNvCxnSpPr>
          <p:nvPr/>
        </p:nvCxnSpPr>
        <p:spPr>
          <a:xfrm>
            <a:off x="4296698" y="4570335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6B384D99-E18C-4C2C-842C-1DD6872C4FE5}"/>
              </a:ext>
            </a:extLst>
          </p:cNvPr>
          <p:cNvCxnSpPr>
            <a:cxnSpLocks/>
          </p:cNvCxnSpPr>
          <p:nvPr/>
        </p:nvCxnSpPr>
        <p:spPr>
          <a:xfrm>
            <a:off x="4700117" y="4577955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BB8FA626-F91D-4CD4-AFA3-31CC813E89F5}"/>
              </a:ext>
            </a:extLst>
          </p:cNvPr>
          <p:cNvCxnSpPr>
            <a:cxnSpLocks/>
          </p:cNvCxnSpPr>
          <p:nvPr/>
        </p:nvCxnSpPr>
        <p:spPr>
          <a:xfrm>
            <a:off x="5108961" y="4585575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50DC4A05-A3BE-416F-A4E3-1020B8DBEAA1}"/>
              </a:ext>
            </a:extLst>
          </p:cNvPr>
          <p:cNvCxnSpPr>
            <a:cxnSpLocks/>
          </p:cNvCxnSpPr>
          <p:nvPr/>
        </p:nvCxnSpPr>
        <p:spPr>
          <a:xfrm>
            <a:off x="5512380" y="4593195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51D3B1EB-686A-47BF-9DFC-8E1B7C814854}"/>
              </a:ext>
            </a:extLst>
          </p:cNvPr>
          <p:cNvSpPr/>
          <p:nvPr/>
        </p:nvSpPr>
        <p:spPr>
          <a:xfrm>
            <a:off x="6728477" y="5899652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D7B0707D-4645-4CED-A726-DA78D649762F}"/>
              </a:ext>
            </a:extLst>
          </p:cNvPr>
          <p:cNvSpPr/>
          <p:nvPr/>
        </p:nvSpPr>
        <p:spPr>
          <a:xfrm>
            <a:off x="6728477" y="5097462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2FE2955F-DC4A-42DD-8201-AAE30E5E3FBC}"/>
              </a:ext>
            </a:extLst>
          </p:cNvPr>
          <p:cNvSpPr/>
          <p:nvPr/>
        </p:nvSpPr>
        <p:spPr>
          <a:xfrm>
            <a:off x="6728477" y="4320495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AFDBC351-FE44-49B7-92E9-9547B1C5D3E5}"/>
              </a:ext>
            </a:extLst>
          </p:cNvPr>
          <p:cNvCxnSpPr>
            <a:cxnSpLocks/>
            <a:stCxn id="219" idx="0"/>
            <a:endCxn id="220" idx="2"/>
          </p:cNvCxnSpPr>
          <p:nvPr/>
        </p:nvCxnSpPr>
        <p:spPr>
          <a:xfrm flipV="1">
            <a:off x="6829796" y="5576558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890909D2-F7AE-43AC-803C-60ABAB0FDBF8}"/>
              </a:ext>
            </a:extLst>
          </p:cNvPr>
          <p:cNvCxnSpPr>
            <a:cxnSpLocks/>
            <a:stCxn id="220" idx="0"/>
            <a:endCxn id="221" idx="2"/>
          </p:cNvCxnSpPr>
          <p:nvPr/>
        </p:nvCxnSpPr>
        <p:spPr>
          <a:xfrm flipV="1">
            <a:off x="6829796" y="4799591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9A097D7C-E8EE-47C1-9131-6F9CCEA1328A}"/>
              </a:ext>
            </a:extLst>
          </p:cNvPr>
          <p:cNvCxnSpPr>
            <a:cxnSpLocks/>
          </p:cNvCxnSpPr>
          <p:nvPr/>
        </p:nvCxnSpPr>
        <p:spPr>
          <a:xfrm>
            <a:off x="6531868" y="5347156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A0090696-1502-4FB0-B668-45D29E69F17C}"/>
              </a:ext>
            </a:extLst>
          </p:cNvPr>
          <p:cNvSpPr/>
          <p:nvPr/>
        </p:nvSpPr>
        <p:spPr>
          <a:xfrm>
            <a:off x="7131896" y="5893526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5AFA0DE0-3466-4318-8838-5BE03704E9A3}"/>
              </a:ext>
            </a:extLst>
          </p:cNvPr>
          <p:cNvSpPr/>
          <p:nvPr/>
        </p:nvSpPr>
        <p:spPr>
          <a:xfrm>
            <a:off x="7131896" y="4314369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2CCBD763-1529-4A84-AFF7-3ED7DC3BC430}"/>
              </a:ext>
            </a:extLst>
          </p:cNvPr>
          <p:cNvCxnSpPr>
            <a:cxnSpLocks/>
            <a:stCxn id="225" idx="0"/>
            <a:endCxn id="229" idx="2"/>
          </p:cNvCxnSpPr>
          <p:nvPr/>
        </p:nvCxnSpPr>
        <p:spPr>
          <a:xfrm flipV="1">
            <a:off x="7233215" y="5570432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C308534F-1F49-494E-ABA3-F6D70C479E0C}"/>
              </a:ext>
            </a:extLst>
          </p:cNvPr>
          <p:cNvCxnSpPr>
            <a:cxnSpLocks/>
            <a:endCxn id="226" idx="2"/>
          </p:cNvCxnSpPr>
          <p:nvPr/>
        </p:nvCxnSpPr>
        <p:spPr>
          <a:xfrm flipV="1">
            <a:off x="7233215" y="4793465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01E5B779-F41F-498A-AD8D-E096F78F6F0F}"/>
              </a:ext>
            </a:extLst>
          </p:cNvPr>
          <p:cNvSpPr/>
          <p:nvPr/>
        </p:nvSpPr>
        <p:spPr>
          <a:xfrm>
            <a:off x="7131896" y="5091336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E259681-5C91-485F-9B7F-F43134568DE7}"/>
              </a:ext>
            </a:extLst>
          </p:cNvPr>
          <p:cNvSpPr/>
          <p:nvPr/>
        </p:nvSpPr>
        <p:spPr>
          <a:xfrm>
            <a:off x="7535315" y="5893526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20328274-3538-4F5C-80F5-E4C100F20EAC}"/>
              </a:ext>
            </a:extLst>
          </p:cNvPr>
          <p:cNvSpPr/>
          <p:nvPr/>
        </p:nvSpPr>
        <p:spPr>
          <a:xfrm>
            <a:off x="7535315" y="5091336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64152903-1FA3-4DFC-99B7-169A159CA0DE}"/>
              </a:ext>
            </a:extLst>
          </p:cNvPr>
          <p:cNvSpPr/>
          <p:nvPr/>
        </p:nvSpPr>
        <p:spPr>
          <a:xfrm>
            <a:off x="7535315" y="4314369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4B481F37-D1A9-4671-A438-97B48A5D82A2}"/>
              </a:ext>
            </a:extLst>
          </p:cNvPr>
          <p:cNvCxnSpPr>
            <a:cxnSpLocks/>
            <a:stCxn id="230" idx="0"/>
            <a:endCxn id="231" idx="2"/>
          </p:cNvCxnSpPr>
          <p:nvPr/>
        </p:nvCxnSpPr>
        <p:spPr>
          <a:xfrm flipV="1">
            <a:off x="7636634" y="5570432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5D3599F8-243B-4663-B448-8D7B0D8B42C3}"/>
              </a:ext>
            </a:extLst>
          </p:cNvPr>
          <p:cNvCxnSpPr>
            <a:cxnSpLocks/>
            <a:stCxn id="231" idx="0"/>
            <a:endCxn id="232" idx="2"/>
          </p:cNvCxnSpPr>
          <p:nvPr/>
        </p:nvCxnSpPr>
        <p:spPr>
          <a:xfrm flipV="1">
            <a:off x="7636634" y="4793465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43ECB984-64E0-427C-A4BD-7CCD3159A527}"/>
              </a:ext>
            </a:extLst>
          </p:cNvPr>
          <p:cNvSpPr/>
          <p:nvPr/>
        </p:nvSpPr>
        <p:spPr>
          <a:xfrm>
            <a:off x="7938734" y="5887400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65A0AE11-A301-4957-8C6C-9D616947C443}"/>
              </a:ext>
            </a:extLst>
          </p:cNvPr>
          <p:cNvSpPr/>
          <p:nvPr/>
        </p:nvSpPr>
        <p:spPr>
          <a:xfrm>
            <a:off x="7938734" y="4308243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B809862D-1B23-44CE-91D7-A155CBB7CBB9}"/>
              </a:ext>
            </a:extLst>
          </p:cNvPr>
          <p:cNvCxnSpPr>
            <a:cxnSpLocks/>
            <a:stCxn id="235" idx="0"/>
            <a:endCxn id="239" idx="2"/>
          </p:cNvCxnSpPr>
          <p:nvPr/>
        </p:nvCxnSpPr>
        <p:spPr>
          <a:xfrm flipV="1">
            <a:off x="8040053" y="5564306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EF625167-D20A-4A3D-96DF-9A222C134D16}"/>
              </a:ext>
            </a:extLst>
          </p:cNvPr>
          <p:cNvCxnSpPr>
            <a:cxnSpLocks/>
            <a:endCxn id="236" idx="2"/>
          </p:cNvCxnSpPr>
          <p:nvPr/>
        </p:nvCxnSpPr>
        <p:spPr>
          <a:xfrm flipV="1">
            <a:off x="8040053" y="4787339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B6F75D4-6CE4-4B59-B9B7-7E5CA66F9D41}"/>
              </a:ext>
            </a:extLst>
          </p:cNvPr>
          <p:cNvSpPr/>
          <p:nvPr/>
        </p:nvSpPr>
        <p:spPr>
          <a:xfrm>
            <a:off x="7938734" y="5085210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CFBC93DF-09A4-4341-AAA3-8349CE6D9C4C}"/>
              </a:ext>
            </a:extLst>
          </p:cNvPr>
          <p:cNvSpPr/>
          <p:nvPr/>
        </p:nvSpPr>
        <p:spPr>
          <a:xfrm>
            <a:off x="8332338" y="5887400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E6BA2D5-6DF0-411B-8305-F1C5094B3580}"/>
              </a:ext>
            </a:extLst>
          </p:cNvPr>
          <p:cNvSpPr/>
          <p:nvPr/>
        </p:nvSpPr>
        <p:spPr>
          <a:xfrm>
            <a:off x="8332338" y="5085210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D7CC3F90-95FC-4110-A661-D7A8E9AB1332}"/>
              </a:ext>
            </a:extLst>
          </p:cNvPr>
          <p:cNvSpPr/>
          <p:nvPr/>
        </p:nvSpPr>
        <p:spPr>
          <a:xfrm>
            <a:off x="8332338" y="4308243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25D5D586-36F8-47D8-89E3-0FC99181FD75}"/>
              </a:ext>
            </a:extLst>
          </p:cNvPr>
          <p:cNvCxnSpPr>
            <a:cxnSpLocks/>
            <a:stCxn id="240" idx="0"/>
            <a:endCxn id="241" idx="2"/>
          </p:cNvCxnSpPr>
          <p:nvPr/>
        </p:nvCxnSpPr>
        <p:spPr>
          <a:xfrm flipV="1">
            <a:off x="8433657" y="5564306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DF580B51-DAFB-4C20-A2C5-DBCBE439EC1E}"/>
              </a:ext>
            </a:extLst>
          </p:cNvPr>
          <p:cNvCxnSpPr>
            <a:cxnSpLocks/>
            <a:stCxn id="241" idx="0"/>
            <a:endCxn id="242" idx="2"/>
          </p:cNvCxnSpPr>
          <p:nvPr/>
        </p:nvCxnSpPr>
        <p:spPr>
          <a:xfrm flipV="1">
            <a:off x="8433657" y="4787339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36469F66-AFC2-449D-AC26-87FA34701B92}"/>
              </a:ext>
            </a:extLst>
          </p:cNvPr>
          <p:cNvCxnSpPr>
            <a:cxnSpLocks/>
          </p:cNvCxnSpPr>
          <p:nvPr/>
        </p:nvCxnSpPr>
        <p:spPr>
          <a:xfrm>
            <a:off x="6935287" y="5354776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6BC743DB-1076-4296-8E04-6DB4B6DEB23F}"/>
              </a:ext>
            </a:extLst>
          </p:cNvPr>
          <p:cNvCxnSpPr>
            <a:cxnSpLocks/>
          </p:cNvCxnSpPr>
          <p:nvPr/>
        </p:nvCxnSpPr>
        <p:spPr>
          <a:xfrm>
            <a:off x="7345570" y="5356785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87FCA3D1-31BA-48B5-9DBB-530D93739B64}"/>
              </a:ext>
            </a:extLst>
          </p:cNvPr>
          <p:cNvCxnSpPr>
            <a:cxnSpLocks/>
          </p:cNvCxnSpPr>
          <p:nvPr/>
        </p:nvCxnSpPr>
        <p:spPr>
          <a:xfrm>
            <a:off x="7748989" y="5364405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87AAB9EA-3443-4352-9215-5BDDEEDFCB21}"/>
              </a:ext>
            </a:extLst>
          </p:cNvPr>
          <p:cNvCxnSpPr>
            <a:cxnSpLocks/>
          </p:cNvCxnSpPr>
          <p:nvPr/>
        </p:nvCxnSpPr>
        <p:spPr>
          <a:xfrm>
            <a:off x="8157833" y="5372025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D479D17C-981D-428D-80C1-EBA20F9AA635}"/>
              </a:ext>
            </a:extLst>
          </p:cNvPr>
          <p:cNvCxnSpPr>
            <a:cxnSpLocks/>
          </p:cNvCxnSpPr>
          <p:nvPr/>
        </p:nvCxnSpPr>
        <p:spPr>
          <a:xfrm>
            <a:off x="8561252" y="5379645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3BB199F-FCAC-478C-9243-FB19DA6D238D}"/>
              </a:ext>
            </a:extLst>
          </p:cNvPr>
          <p:cNvSpPr/>
          <p:nvPr/>
        </p:nvSpPr>
        <p:spPr>
          <a:xfrm>
            <a:off x="6732650" y="4321158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4DADA16E-4DD9-4AC3-8EF1-95471F1BB367}"/>
              </a:ext>
            </a:extLst>
          </p:cNvPr>
          <p:cNvSpPr/>
          <p:nvPr/>
        </p:nvSpPr>
        <p:spPr>
          <a:xfrm>
            <a:off x="6732650" y="3544191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FEDC4A5C-C043-41D3-9F47-E7E2E038CE57}"/>
              </a:ext>
            </a:extLst>
          </p:cNvPr>
          <p:cNvCxnSpPr>
            <a:cxnSpLocks/>
            <a:stCxn id="250" idx="0"/>
            <a:endCxn id="251" idx="2"/>
          </p:cNvCxnSpPr>
          <p:nvPr/>
        </p:nvCxnSpPr>
        <p:spPr>
          <a:xfrm flipV="1">
            <a:off x="6833969" y="4023287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A4019CFF-63BE-4341-A3D9-5A725B142EF2}"/>
              </a:ext>
            </a:extLst>
          </p:cNvPr>
          <p:cNvCxnSpPr>
            <a:cxnSpLocks/>
          </p:cNvCxnSpPr>
          <p:nvPr/>
        </p:nvCxnSpPr>
        <p:spPr>
          <a:xfrm>
            <a:off x="6536041" y="4570852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17E870B-4596-4BBF-9E65-01D72D557018}"/>
              </a:ext>
            </a:extLst>
          </p:cNvPr>
          <p:cNvSpPr/>
          <p:nvPr/>
        </p:nvSpPr>
        <p:spPr>
          <a:xfrm>
            <a:off x="7136069" y="3538065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8D77D885-F103-41E2-9370-A6CEF1505639}"/>
              </a:ext>
            </a:extLst>
          </p:cNvPr>
          <p:cNvCxnSpPr>
            <a:cxnSpLocks/>
            <a:endCxn id="254" idx="2"/>
          </p:cNvCxnSpPr>
          <p:nvPr/>
        </p:nvCxnSpPr>
        <p:spPr>
          <a:xfrm flipV="1">
            <a:off x="7237388" y="4017161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D0FF8DDF-4A45-4CA7-9334-1C1C2E8027D4}"/>
              </a:ext>
            </a:extLst>
          </p:cNvPr>
          <p:cNvSpPr/>
          <p:nvPr/>
        </p:nvSpPr>
        <p:spPr>
          <a:xfrm>
            <a:off x="7136069" y="4315032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59B7C7B7-7984-4D55-A886-6F54B2D270FD}"/>
              </a:ext>
            </a:extLst>
          </p:cNvPr>
          <p:cNvSpPr/>
          <p:nvPr/>
        </p:nvSpPr>
        <p:spPr>
          <a:xfrm>
            <a:off x="7539488" y="4315032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6896BA0E-C33E-463D-BFB5-0C19DD0C10C9}"/>
              </a:ext>
            </a:extLst>
          </p:cNvPr>
          <p:cNvSpPr/>
          <p:nvPr/>
        </p:nvSpPr>
        <p:spPr>
          <a:xfrm>
            <a:off x="7539488" y="3538065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B76EB31E-687A-4351-A970-9A75F4B0D515}"/>
              </a:ext>
            </a:extLst>
          </p:cNvPr>
          <p:cNvCxnSpPr>
            <a:cxnSpLocks/>
            <a:stCxn id="257" idx="0"/>
            <a:endCxn id="258" idx="2"/>
          </p:cNvCxnSpPr>
          <p:nvPr/>
        </p:nvCxnSpPr>
        <p:spPr>
          <a:xfrm flipV="1">
            <a:off x="7640807" y="4017161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2D4F3D45-87B7-42AB-97BC-1E8BDCF25906}"/>
              </a:ext>
            </a:extLst>
          </p:cNvPr>
          <p:cNvSpPr/>
          <p:nvPr/>
        </p:nvSpPr>
        <p:spPr>
          <a:xfrm>
            <a:off x="7942907" y="3531939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9A0C6B16-5CFB-4AF5-A1CF-DAEC63B74277}"/>
              </a:ext>
            </a:extLst>
          </p:cNvPr>
          <p:cNvCxnSpPr>
            <a:cxnSpLocks/>
            <a:endCxn id="260" idx="2"/>
          </p:cNvCxnSpPr>
          <p:nvPr/>
        </p:nvCxnSpPr>
        <p:spPr>
          <a:xfrm flipV="1">
            <a:off x="8044226" y="4011035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93517A8B-12AC-45FB-A791-5B72A3CE4D24}"/>
              </a:ext>
            </a:extLst>
          </p:cNvPr>
          <p:cNvSpPr/>
          <p:nvPr/>
        </p:nvSpPr>
        <p:spPr>
          <a:xfrm>
            <a:off x="7942907" y="4308906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B43239C2-ACE6-415F-8CE8-BB44CD997920}"/>
              </a:ext>
            </a:extLst>
          </p:cNvPr>
          <p:cNvSpPr/>
          <p:nvPr/>
        </p:nvSpPr>
        <p:spPr>
          <a:xfrm>
            <a:off x="8336511" y="4308906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C568C4CA-0460-47AB-AE36-84F495AFE769}"/>
              </a:ext>
            </a:extLst>
          </p:cNvPr>
          <p:cNvSpPr/>
          <p:nvPr/>
        </p:nvSpPr>
        <p:spPr>
          <a:xfrm>
            <a:off x="8336511" y="3531939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1F3D0233-8D3B-4D4F-B022-FDEB8BC5CB36}"/>
              </a:ext>
            </a:extLst>
          </p:cNvPr>
          <p:cNvCxnSpPr>
            <a:cxnSpLocks/>
            <a:stCxn id="263" idx="0"/>
            <a:endCxn id="264" idx="2"/>
          </p:cNvCxnSpPr>
          <p:nvPr/>
        </p:nvCxnSpPr>
        <p:spPr>
          <a:xfrm flipV="1">
            <a:off x="8437830" y="4011035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FF81F5C3-A01F-4F95-B239-1290C55DBCC5}"/>
              </a:ext>
            </a:extLst>
          </p:cNvPr>
          <p:cNvCxnSpPr>
            <a:cxnSpLocks/>
          </p:cNvCxnSpPr>
          <p:nvPr/>
        </p:nvCxnSpPr>
        <p:spPr>
          <a:xfrm>
            <a:off x="6939460" y="4578472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AB1BF525-B4C1-4F2B-8E29-7483FCBB6921}"/>
              </a:ext>
            </a:extLst>
          </p:cNvPr>
          <p:cNvCxnSpPr>
            <a:cxnSpLocks/>
          </p:cNvCxnSpPr>
          <p:nvPr/>
        </p:nvCxnSpPr>
        <p:spPr>
          <a:xfrm>
            <a:off x="7349743" y="4580481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44E3672C-B417-427C-A933-F9B1E939A318}"/>
              </a:ext>
            </a:extLst>
          </p:cNvPr>
          <p:cNvCxnSpPr>
            <a:cxnSpLocks/>
          </p:cNvCxnSpPr>
          <p:nvPr/>
        </p:nvCxnSpPr>
        <p:spPr>
          <a:xfrm>
            <a:off x="7753162" y="4588101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86A96452-CE62-4244-B7DD-75E2E3B89B1A}"/>
              </a:ext>
            </a:extLst>
          </p:cNvPr>
          <p:cNvCxnSpPr>
            <a:cxnSpLocks/>
          </p:cNvCxnSpPr>
          <p:nvPr/>
        </p:nvCxnSpPr>
        <p:spPr>
          <a:xfrm>
            <a:off x="8162006" y="4595721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F9C13646-ED2A-4C70-A7B3-427998983A76}"/>
              </a:ext>
            </a:extLst>
          </p:cNvPr>
          <p:cNvCxnSpPr>
            <a:cxnSpLocks/>
          </p:cNvCxnSpPr>
          <p:nvPr/>
        </p:nvCxnSpPr>
        <p:spPr>
          <a:xfrm>
            <a:off x="8565425" y="4603341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60BB2809-70A6-4533-98F0-B0389696129A}"/>
              </a:ext>
            </a:extLst>
          </p:cNvPr>
          <p:cNvSpPr/>
          <p:nvPr/>
        </p:nvSpPr>
        <p:spPr>
          <a:xfrm>
            <a:off x="6740921" y="3558208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315156DE-6767-4ADE-BF6E-674011884D3C}"/>
              </a:ext>
            </a:extLst>
          </p:cNvPr>
          <p:cNvSpPr/>
          <p:nvPr/>
        </p:nvSpPr>
        <p:spPr>
          <a:xfrm>
            <a:off x="7144340" y="3552082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C97DA53-189C-417C-B7AE-BCC51AA70BE0}"/>
              </a:ext>
            </a:extLst>
          </p:cNvPr>
          <p:cNvSpPr/>
          <p:nvPr/>
        </p:nvSpPr>
        <p:spPr>
          <a:xfrm>
            <a:off x="7547759" y="3552082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D5CCFA5-40B0-4B0B-B532-E75776419B5E}"/>
              </a:ext>
            </a:extLst>
          </p:cNvPr>
          <p:cNvSpPr/>
          <p:nvPr/>
        </p:nvSpPr>
        <p:spPr>
          <a:xfrm>
            <a:off x="7951178" y="3545956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6EEA9EFB-1008-4439-ADD7-F7D958470B24}"/>
              </a:ext>
            </a:extLst>
          </p:cNvPr>
          <p:cNvSpPr/>
          <p:nvPr/>
        </p:nvSpPr>
        <p:spPr>
          <a:xfrm>
            <a:off x="8344782" y="3545956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92425B03-992A-434E-9AA9-9BEC908D8A39}"/>
              </a:ext>
            </a:extLst>
          </p:cNvPr>
          <p:cNvSpPr/>
          <p:nvPr/>
        </p:nvSpPr>
        <p:spPr>
          <a:xfrm>
            <a:off x="6745094" y="3558871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F7D30946-8DFB-4412-AF77-E01D2AF65608}"/>
              </a:ext>
            </a:extLst>
          </p:cNvPr>
          <p:cNvSpPr/>
          <p:nvPr/>
        </p:nvSpPr>
        <p:spPr>
          <a:xfrm>
            <a:off x="6745094" y="2781904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143740F9-B45D-4618-A18A-941CA7980537}"/>
              </a:ext>
            </a:extLst>
          </p:cNvPr>
          <p:cNvCxnSpPr>
            <a:cxnSpLocks/>
            <a:stCxn id="276" idx="0"/>
            <a:endCxn id="277" idx="2"/>
          </p:cNvCxnSpPr>
          <p:nvPr/>
        </p:nvCxnSpPr>
        <p:spPr>
          <a:xfrm flipV="1">
            <a:off x="6846413" y="3261000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6BDC3173-310E-4EC8-9D57-A07E638D209B}"/>
              </a:ext>
            </a:extLst>
          </p:cNvPr>
          <p:cNvCxnSpPr>
            <a:cxnSpLocks/>
          </p:cNvCxnSpPr>
          <p:nvPr/>
        </p:nvCxnSpPr>
        <p:spPr>
          <a:xfrm>
            <a:off x="6548485" y="3808565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EDDD2888-4B4E-468F-B8C0-3AD1D0CC02AE}"/>
              </a:ext>
            </a:extLst>
          </p:cNvPr>
          <p:cNvSpPr/>
          <p:nvPr/>
        </p:nvSpPr>
        <p:spPr>
          <a:xfrm>
            <a:off x="7148513" y="2775778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5E078376-A899-4C0F-A42F-DAC976494A0C}"/>
              </a:ext>
            </a:extLst>
          </p:cNvPr>
          <p:cNvCxnSpPr>
            <a:cxnSpLocks/>
            <a:endCxn id="280" idx="2"/>
          </p:cNvCxnSpPr>
          <p:nvPr/>
        </p:nvCxnSpPr>
        <p:spPr>
          <a:xfrm flipV="1">
            <a:off x="7249832" y="3254874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EDDA9169-7046-4D3B-B8E3-BEBB8307CD28}"/>
              </a:ext>
            </a:extLst>
          </p:cNvPr>
          <p:cNvSpPr/>
          <p:nvPr/>
        </p:nvSpPr>
        <p:spPr>
          <a:xfrm>
            <a:off x="7148513" y="3552745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309075EB-C931-4D20-88BE-D85957B27028}"/>
              </a:ext>
            </a:extLst>
          </p:cNvPr>
          <p:cNvSpPr/>
          <p:nvPr/>
        </p:nvSpPr>
        <p:spPr>
          <a:xfrm>
            <a:off x="7551932" y="3552745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E804745A-40DE-43DD-B374-D527BF5E047D}"/>
              </a:ext>
            </a:extLst>
          </p:cNvPr>
          <p:cNvSpPr/>
          <p:nvPr/>
        </p:nvSpPr>
        <p:spPr>
          <a:xfrm>
            <a:off x="7551932" y="2775778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D9542BE5-1E3E-41AD-9971-344609A93E89}"/>
              </a:ext>
            </a:extLst>
          </p:cNvPr>
          <p:cNvCxnSpPr>
            <a:cxnSpLocks/>
            <a:stCxn id="283" idx="0"/>
            <a:endCxn id="284" idx="2"/>
          </p:cNvCxnSpPr>
          <p:nvPr/>
        </p:nvCxnSpPr>
        <p:spPr>
          <a:xfrm flipV="1">
            <a:off x="7653251" y="3254874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790C1541-4C2D-4D91-840B-945C50D607F9}"/>
              </a:ext>
            </a:extLst>
          </p:cNvPr>
          <p:cNvSpPr/>
          <p:nvPr/>
        </p:nvSpPr>
        <p:spPr>
          <a:xfrm>
            <a:off x="7955351" y="2769652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C2559557-94FA-400B-8C5E-767AF1DC8E68}"/>
              </a:ext>
            </a:extLst>
          </p:cNvPr>
          <p:cNvCxnSpPr>
            <a:cxnSpLocks/>
            <a:endCxn id="286" idx="2"/>
          </p:cNvCxnSpPr>
          <p:nvPr/>
        </p:nvCxnSpPr>
        <p:spPr>
          <a:xfrm flipV="1">
            <a:off x="8056670" y="3248748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A6220313-A462-432D-9446-9C5BAE678603}"/>
              </a:ext>
            </a:extLst>
          </p:cNvPr>
          <p:cNvSpPr/>
          <p:nvPr/>
        </p:nvSpPr>
        <p:spPr>
          <a:xfrm>
            <a:off x="7955351" y="3546619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734686FE-D816-495F-9FF7-4B339DF49998}"/>
              </a:ext>
            </a:extLst>
          </p:cNvPr>
          <p:cNvSpPr/>
          <p:nvPr/>
        </p:nvSpPr>
        <p:spPr>
          <a:xfrm>
            <a:off x="8348955" y="3546619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36FC00A7-C326-49CB-85C6-875368895D4C}"/>
              </a:ext>
            </a:extLst>
          </p:cNvPr>
          <p:cNvSpPr/>
          <p:nvPr/>
        </p:nvSpPr>
        <p:spPr>
          <a:xfrm>
            <a:off x="8348955" y="2769652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7C863199-4B40-4C42-ABAB-EEF0D2F61C3A}"/>
              </a:ext>
            </a:extLst>
          </p:cNvPr>
          <p:cNvCxnSpPr>
            <a:cxnSpLocks/>
            <a:stCxn id="289" idx="0"/>
            <a:endCxn id="290" idx="2"/>
          </p:cNvCxnSpPr>
          <p:nvPr/>
        </p:nvCxnSpPr>
        <p:spPr>
          <a:xfrm flipV="1">
            <a:off x="8450274" y="3248748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B93332F8-C99E-4A0A-B74C-1B6BE4EB040E}"/>
              </a:ext>
            </a:extLst>
          </p:cNvPr>
          <p:cNvCxnSpPr>
            <a:cxnSpLocks/>
          </p:cNvCxnSpPr>
          <p:nvPr/>
        </p:nvCxnSpPr>
        <p:spPr>
          <a:xfrm>
            <a:off x="6951904" y="3816185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4BA2AA46-0825-4BDE-BD96-C1342FF64D21}"/>
              </a:ext>
            </a:extLst>
          </p:cNvPr>
          <p:cNvCxnSpPr>
            <a:cxnSpLocks/>
          </p:cNvCxnSpPr>
          <p:nvPr/>
        </p:nvCxnSpPr>
        <p:spPr>
          <a:xfrm>
            <a:off x="7362187" y="3818194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1260F958-BE0F-4462-AD38-C05350CFBF41}"/>
              </a:ext>
            </a:extLst>
          </p:cNvPr>
          <p:cNvCxnSpPr>
            <a:cxnSpLocks/>
          </p:cNvCxnSpPr>
          <p:nvPr/>
        </p:nvCxnSpPr>
        <p:spPr>
          <a:xfrm>
            <a:off x="7765606" y="3825814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F5183756-A44E-4014-9FAB-863485D7F11F}"/>
              </a:ext>
            </a:extLst>
          </p:cNvPr>
          <p:cNvCxnSpPr>
            <a:cxnSpLocks/>
          </p:cNvCxnSpPr>
          <p:nvPr/>
        </p:nvCxnSpPr>
        <p:spPr>
          <a:xfrm>
            <a:off x="8174450" y="3833434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328C51ED-653E-48CE-BA41-26C7B3D20B6D}"/>
              </a:ext>
            </a:extLst>
          </p:cNvPr>
          <p:cNvCxnSpPr>
            <a:cxnSpLocks/>
          </p:cNvCxnSpPr>
          <p:nvPr/>
        </p:nvCxnSpPr>
        <p:spPr>
          <a:xfrm>
            <a:off x="8577869" y="3841054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제목 1">
            <a:extLst>
              <a:ext uri="{FF2B5EF4-FFF2-40B4-BE49-F238E27FC236}">
                <a16:creationId xmlns:a16="http://schemas.microsoft.com/office/drawing/2014/main" id="{96290E73-4FF9-445D-9C4C-1CE8C7491CB2}"/>
              </a:ext>
            </a:extLst>
          </p:cNvPr>
          <p:cNvSpPr txBox="1">
            <a:spLocks/>
          </p:cNvSpPr>
          <p:nvPr/>
        </p:nvSpPr>
        <p:spPr>
          <a:xfrm>
            <a:off x="3596929" y="6197600"/>
            <a:ext cx="2504941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b  u  f   </a:t>
            </a:r>
            <a:r>
              <a:rPr kumimoji="1" lang="en-US" altLang="ko-KR" sz="2400" dirty="0" err="1"/>
              <a:t>f</a:t>
            </a:r>
            <a:r>
              <a:rPr kumimoji="1" lang="en-US" altLang="ko-KR" sz="2400" dirty="0"/>
              <a:t>   e</a:t>
            </a:r>
            <a:endParaRPr kumimoji="1" lang="ko-KR" altLang="en-US" sz="2400" dirty="0"/>
          </a:p>
        </p:txBody>
      </p:sp>
      <p:sp>
        <p:nvSpPr>
          <p:cNvPr id="298" name="제목 1">
            <a:extLst>
              <a:ext uri="{FF2B5EF4-FFF2-40B4-BE49-F238E27FC236}">
                <a16:creationId xmlns:a16="http://schemas.microsoft.com/office/drawing/2014/main" id="{DF324634-AE78-463A-950C-43D92FF25D8D}"/>
              </a:ext>
            </a:extLst>
          </p:cNvPr>
          <p:cNvSpPr txBox="1">
            <a:spLocks/>
          </p:cNvSpPr>
          <p:nvPr/>
        </p:nvSpPr>
        <p:spPr>
          <a:xfrm>
            <a:off x="6690436" y="6197600"/>
            <a:ext cx="2504941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b  u  f   </a:t>
            </a:r>
            <a:r>
              <a:rPr kumimoji="1" lang="en-US" altLang="ko-KR" sz="2400" dirty="0" err="1"/>
              <a:t>f</a:t>
            </a:r>
            <a:r>
              <a:rPr kumimoji="1" lang="en-US" altLang="ko-KR" sz="2400" dirty="0"/>
              <a:t>   e</a:t>
            </a:r>
            <a:endParaRPr kumimoji="1" lang="ko-KR" altLang="en-US" sz="2400" dirty="0"/>
          </a:p>
        </p:txBody>
      </p:sp>
      <p:sp>
        <p:nvSpPr>
          <p:cNvPr id="299" name="제목 1">
            <a:extLst>
              <a:ext uri="{FF2B5EF4-FFF2-40B4-BE49-F238E27FC236}">
                <a16:creationId xmlns:a16="http://schemas.microsoft.com/office/drawing/2014/main" id="{B9BC1222-555F-4D5D-B569-017F242C6565}"/>
              </a:ext>
            </a:extLst>
          </p:cNvPr>
          <p:cNvSpPr txBox="1">
            <a:spLocks/>
          </p:cNvSpPr>
          <p:nvPr/>
        </p:nvSpPr>
        <p:spPr>
          <a:xfrm>
            <a:off x="5238377" y="2910641"/>
            <a:ext cx="334259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t</a:t>
            </a:r>
            <a:endParaRPr kumimoji="1" lang="ko-KR" altLang="en-US" sz="2400" dirty="0"/>
          </a:p>
        </p:txBody>
      </p:sp>
      <p:sp>
        <p:nvSpPr>
          <p:cNvPr id="300" name="제목 1">
            <a:extLst>
              <a:ext uri="{FF2B5EF4-FFF2-40B4-BE49-F238E27FC236}">
                <a16:creationId xmlns:a16="http://schemas.microsoft.com/office/drawing/2014/main" id="{77FA90B4-63EB-4859-9308-6FFBB525DAA4}"/>
              </a:ext>
            </a:extLst>
          </p:cNvPr>
          <p:cNvSpPr txBox="1">
            <a:spLocks/>
          </p:cNvSpPr>
          <p:nvPr/>
        </p:nvSpPr>
        <p:spPr>
          <a:xfrm>
            <a:off x="2453728" y="3761342"/>
            <a:ext cx="334259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t</a:t>
            </a:r>
            <a:endParaRPr kumimoji="1" lang="ko-KR" altLang="en-US" sz="2400" dirty="0"/>
          </a:p>
        </p:txBody>
      </p:sp>
      <p:sp>
        <p:nvSpPr>
          <p:cNvPr id="301" name="제목 1">
            <a:extLst>
              <a:ext uri="{FF2B5EF4-FFF2-40B4-BE49-F238E27FC236}">
                <a16:creationId xmlns:a16="http://schemas.microsoft.com/office/drawing/2014/main" id="{8F09AF87-7520-4DB7-9EEF-EDB38EBDE59F}"/>
              </a:ext>
            </a:extLst>
          </p:cNvPr>
          <p:cNvSpPr txBox="1">
            <a:spLocks/>
          </p:cNvSpPr>
          <p:nvPr/>
        </p:nvSpPr>
        <p:spPr>
          <a:xfrm>
            <a:off x="8283144" y="2153995"/>
            <a:ext cx="334259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t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642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FAQ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76C73B71-4561-488D-B51C-1049DF9A8CF0}"/>
              </a:ext>
            </a:extLst>
          </p:cNvPr>
          <p:cNvSpPr txBox="1">
            <a:spLocks/>
          </p:cNvSpPr>
          <p:nvPr/>
        </p:nvSpPr>
        <p:spPr>
          <a:xfrm>
            <a:off x="395416" y="1045705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rgbClr val="1E3DB4"/>
                </a:solidFill>
              </a:rPr>
              <a:t>Q1. Batch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vs.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multi-layer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vs. sequence length</a:t>
            </a:r>
            <a:endParaRPr kumimoji="1" lang="ko-KR" altLang="en-US" sz="3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B2EE067-EA50-4B77-88E1-352D228FDB61}"/>
              </a:ext>
            </a:extLst>
          </p:cNvPr>
          <p:cNvSpPr txBox="1">
            <a:spLocks/>
          </p:cNvSpPr>
          <p:nvPr/>
        </p:nvSpPr>
        <p:spPr>
          <a:xfrm>
            <a:off x="395416" y="1833001"/>
            <a:ext cx="10515600" cy="1039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sequence length: </a:t>
            </a:r>
            <a:r>
              <a:rPr kumimoji="1" lang="ko-KR" altLang="en-US" sz="2400" dirty="0"/>
              <a:t>개별 </a:t>
            </a:r>
            <a:r>
              <a:rPr kumimoji="1" lang="en-US" altLang="ko-KR" sz="2400" dirty="0"/>
              <a:t>sample</a:t>
            </a:r>
            <a:r>
              <a:rPr kumimoji="1" lang="ko-KR" altLang="en-US" sz="2400" dirty="0"/>
              <a:t>마다 고유한 길이가 있어 </a:t>
            </a:r>
            <a:endParaRPr kumimoji="1" lang="en-US" altLang="ko-KR" sz="2400" dirty="0"/>
          </a:p>
          <a:p>
            <a:r>
              <a:rPr kumimoji="1" lang="en-US" altLang="ko-KR" sz="2400" dirty="0"/>
              <a:t>(</a:t>
            </a:r>
            <a:r>
              <a:rPr kumimoji="1" lang="ko-KR" altLang="en-US" sz="2400" dirty="0"/>
              <a:t>지금까지 우린 모든 </a:t>
            </a:r>
            <a:r>
              <a:rPr kumimoji="1" lang="en-US" altLang="ko-KR" sz="2400" dirty="0"/>
              <a:t>sample</a:t>
            </a:r>
            <a:r>
              <a:rPr kumimoji="1" lang="ko-KR" altLang="en-US" sz="2400" dirty="0"/>
              <a:t>의 길이가 같다고 가정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97D0D792-7994-4DE1-AF24-33EE27790B4A}"/>
              </a:ext>
            </a:extLst>
          </p:cNvPr>
          <p:cNvSpPr txBox="1">
            <a:spLocks/>
          </p:cNvSpPr>
          <p:nvPr/>
        </p:nvSpPr>
        <p:spPr>
          <a:xfrm>
            <a:off x="664973" y="6186169"/>
            <a:ext cx="2504941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b  u  f   </a:t>
            </a:r>
            <a:r>
              <a:rPr kumimoji="1" lang="en-US" altLang="ko-KR" sz="2400" dirty="0" err="1"/>
              <a:t>f</a:t>
            </a:r>
            <a:r>
              <a:rPr kumimoji="1" lang="en-US" altLang="ko-KR" sz="2400" dirty="0"/>
              <a:t>   e</a:t>
            </a:r>
            <a:endParaRPr kumimoji="1" lang="ko-KR" altLang="en-US" sz="2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C72D5-DF39-4835-85B4-B56C8F27384E}"/>
              </a:ext>
            </a:extLst>
          </p:cNvPr>
          <p:cNvSpPr/>
          <p:nvPr/>
        </p:nvSpPr>
        <p:spPr>
          <a:xfrm>
            <a:off x="763278" y="5877254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293EC8-7EDC-41C9-A770-81FF76995A7F}"/>
              </a:ext>
            </a:extLst>
          </p:cNvPr>
          <p:cNvSpPr/>
          <p:nvPr/>
        </p:nvSpPr>
        <p:spPr>
          <a:xfrm>
            <a:off x="763278" y="5075064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DD1435-A76F-40B5-8C00-320893BA7AC6}"/>
              </a:ext>
            </a:extLst>
          </p:cNvPr>
          <p:cNvSpPr/>
          <p:nvPr/>
        </p:nvSpPr>
        <p:spPr>
          <a:xfrm>
            <a:off x="763278" y="4298097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32C292-9015-4A70-A6C5-E7CE14745D13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V="1">
            <a:off x="864597" y="5554160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9A902CC-B245-4FFE-B3EE-6D592967192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864597" y="4777193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A242013-864B-4594-83E8-71D05F15734F}"/>
              </a:ext>
            </a:extLst>
          </p:cNvPr>
          <p:cNvCxnSpPr>
            <a:cxnSpLocks/>
          </p:cNvCxnSpPr>
          <p:nvPr/>
        </p:nvCxnSpPr>
        <p:spPr>
          <a:xfrm>
            <a:off x="566669" y="5324758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451239-326C-4FC0-B700-623A923C928D}"/>
              </a:ext>
            </a:extLst>
          </p:cNvPr>
          <p:cNvSpPr/>
          <p:nvPr/>
        </p:nvSpPr>
        <p:spPr>
          <a:xfrm>
            <a:off x="1166697" y="5871128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DF21BE-695A-42F9-98B7-83EB9B9BDD96}"/>
              </a:ext>
            </a:extLst>
          </p:cNvPr>
          <p:cNvSpPr/>
          <p:nvPr/>
        </p:nvSpPr>
        <p:spPr>
          <a:xfrm>
            <a:off x="1166697" y="4291971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4F1F3D2-22F9-42DC-AA31-368AE04EDD7F}"/>
              </a:ext>
            </a:extLst>
          </p:cNvPr>
          <p:cNvCxnSpPr>
            <a:cxnSpLocks/>
            <a:stCxn id="35" idx="0"/>
            <a:endCxn id="136" idx="2"/>
          </p:cNvCxnSpPr>
          <p:nvPr/>
        </p:nvCxnSpPr>
        <p:spPr>
          <a:xfrm flipV="1">
            <a:off x="1268016" y="5548034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2D65639-9B3E-4370-8489-1FA4B0F2AC2A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268016" y="4771067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AA9697D-1811-4684-B2D6-53296FE78D50}"/>
              </a:ext>
            </a:extLst>
          </p:cNvPr>
          <p:cNvSpPr/>
          <p:nvPr/>
        </p:nvSpPr>
        <p:spPr>
          <a:xfrm>
            <a:off x="1166697" y="5068938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31653A5-BC43-438D-849E-0A641D63A175}"/>
              </a:ext>
            </a:extLst>
          </p:cNvPr>
          <p:cNvSpPr/>
          <p:nvPr/>
        </p:nvSpPr>
        <p:spPr>
          <a:xfrm>
            <a:off x="1570116" y="5871128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99EE354-DB74-45ED-A33B-AC6B4996EE39}"/>
              </a:ext>
            </a:extLst>
          </p:cNvPr>
          <p:cNvSpPr/>
          <p:nvPr/>
        </p:nvSpPr>
        <p:spPr>
          <a:xfrm>
            <a:off x="1570116" y="5068938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4DCD3B7-2CBE-4702-991D-A08D14BB49CE}"/>
              </a:ext>
            </a:extLst>
          </p:cNvPr>
          <p:cNvSpPr/>
          <p:nvPr/>
        </p:nvSpPr>
        <p:spPr>
          <a:xfrm>
            <a:off x="1570116" y="4291971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2FB2A155-A547-42F4-A1C3-9540ADDBACE4}"/>
              </a:ext>
            </a:extLst>
          </p:cNvPr>
          <p:cNvCxnSpPr>
            <a:cxnSpLocks/>
            <a:stCxn id="137" idx="0"/>
            <a:endCxn id="138" idx="2"/>
          </p:cNvCxnSpPr>
          <p:nvPr/>
        </p:nvCxnSpPr>
        <p:spPr>
          <a:xfrm flipV="1">
            <a:off x="1671435" y="5548034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F9F447D8-7BBB-42A7-AC18-C8A11386C363}"/>
              </a:ext>
            </a:extLst>
          </p:cNvPr>
          <p:cNvCxnSpPr>
            <a:cxnSpLocks/>
            <a:stCxn id="138" idx="0"/>
            <a:endCxn id="139" idx="2"/>
          </p:cNvCxnSpPr>
          <p:nvPr/>
        </p:nvCxnSpPr>
        <p:spPr>
          <a:xfrm flipV="1">
            <a:off x="1671435" y="4771067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4577C08-5295-4E0F-AF6F-B23CBA557B42}"/>
              </a:ext>
            </a:extLst>
          </p:cNvPr>
          <p:cNvSpPr/>
          <p:nvPr/>
        </p:nvSpPr>
        <p:spPr>
          <a:xfrm>
            <a:off x="1973535" y="5865002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7B9C829-03B6-4060-87C2-3E552D23930A}"/>
              </a:ext>
            </a:extLst>
          </p:cNvPr>
          <p:cNvSpPr/>
          <p:nvPr/>
        </p:nvSpPr>
        <p:spPr>
          <a:xfrm>
            <a:off x="1973535" y="4285845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37622C0-6DBF-4D5A-94F0-CA655DD7C36A}"/>
              </a:ext>
            </a:extLst>
          </p:cNvPr>
          <p:cNvCxnSpPr>
            <a:cxnSpLocks/>
            <a:stCxn id="142" idx="0"/>
            <a:endCxn id="146" idx="2"/>
          </p:cNvCxnSpPr>
          <p:nvPr/>
        </p:nvCxnSpPr>
        <p:spPr>
          <a:xfrm flipV="1">
            <a:off x="2074854" y="5541908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5E952C49-6988-4FEE-BBBC-8E02F71D227D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2074854" y="4764941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6225461-2193-4FDD-9E8C-29874EB7C756}"/>
              </a:ext>
            </a:extLst>
          </p:cNvPr>
          <p:cNvSpPr/>
          <p:nvPr/>
        </p:nvSpPr>
        <p:spPr>
          <a:xfrm>
            <a:off x="1973535" y="5062812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6F0A503-260A-43FA-95C0-0E0F68F42EFB}"/>
              </a:ext>
            </a:extLst>
          </p:cNvPr>
          <p:cNvSpPr/>
          <p:nvPr/>
        </p:nvSpPr>
        <p:spPr>
          <a:xfrm>
            <a:off x="2367139" y="5865002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EF527FE-2762-4B9B-BA3F-56492FC4CB57}"/>
              </a:ext>
            </a:extLst>
          </p:cNvPr>
          <p:cNvSpPr/>
          <p:nvPr/>
        </p:nvSpPr>
        <p:spPr>
          <a:xfrm>
            <a:off x="2367139" y="5062812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6AF8967-9A5B-4AB0-9FB9-EC463FA88EB9}"/>
              </a:ext>
            </a:extLst>
          </p:cNvPr>
          <p:cNvSpPr/>
          <p:nvPr/>
        </p:nvSpPr>
        <p:spPr>
          <a:xfrm>
            <a:off x="2367139" y="4285845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AA3D8A2-81B0-49E0-A224-D60E10879901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2468458" y="5541908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9307A00-3200-4F7F-B002-CB6C37A9FD06}"/>
              </a:ext>
            </a:extLst>
          </p:cNvPr>
          <p:cNvCxnSpPr>
            <a:cxnSpLocks/>
            <a:stCxn id="148" idx="0"/>
            <a:endCxn id="149" idx="2"/>
          </p:cNvCxnSpPr>
          <p:nvPr/>
        </p:nvCxnSpPr>
        <p:spPr>
          <a:xfrm flipV="1">
            <a:off x="2468458" y="4764941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3FCBD58-0A54-4015-8BE2-F6FFA31E5853}"/>
              </a:ext>
            </a:extLst>
          </p:cNvPr>
          <p:cNvCxnSpPr>
            <a:cxnSpLocks/>
          </p:cNvCxnSpPr>
          <p:nvPr/>
        </p:nvCxnSpPr>
        <p:spPr>
          <a:xfrm>
            <a:off x="970088" y="5332378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BADA9054-835F-4277-AE27-12E2018484B3}"/>
              </a:ext>
            </a:extLst>
          </p:cNvPr>
          <p:cNvCxnSpPr>
            <a:cxnSpLocks/>
          </p:cNvCxnSpPr>
          <p:nvPr/>
        </p:nvCxnSpPr>
        <p:spPr>
          <a:xfrm>
            <a:off x="1380371" y="5334387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FE4FB84B-C42C-4327-87FA-EAE363C6A93B}"/>
              </a:ext>
            </a:extLst>
          </p:cNvPr>
          <p:cNvCxnSpPr>
            <a:cxnSpLocks/>
          </p:cNvCxnSpPr>
          <p:nvPr/>
        </p:nvCxnSpPr>
        <p:spPr>
          <a:xfrm>
            <a:off x="1783790" y="5342007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BFEC408-FC6B-4439-A77F-2BC777ECC449}"/>
              </a:ext>
            </a:extLst>
          </p:cNvPr>
          <p:cNvCxnSpPr>
            <a:cxnSpLocks/>
          </p:cNvCxnSpPr>
          <p:nvPr/>
        </p:nvCxnSpPr>
        <p:spPr>
          <a:xfrm>
            <a:off x="2192634" y="5349627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446CB584-B590-4103-8AF1-9E766F5EC442}"/>
              </a:ext>
            </a:extLst>
          </p:cNvPr>
          <p:cNvCxnSpPr>
            <a:cxnSpLocks/>
          </p:cNvCxnSpPr>
          <p:nvPr/>
        </p:nvCxnSpPr>
        <p:spPr>
          <a:xfrm>
            <a:off x="2596053" y="5357247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제목 1">
            <a:extLst>
              <a:ext uri="{FF2B5EF4-FFF2-40B4-BE49-F238E27FC236}">
                <a16:creationId xmlns:a16="http://schemas.microsoft.com/office/drawing/2014/main" id="{77FA90B4-63EB-4859-9308-6FFBB525DAA4}"/>
              </a:ext>
            </a:extLst>
          </p:cNvPr>
          <p:cNvSpPr txBox="1">
            <a:spLocks/>
          </p:cNvSpPr>
          <p:nvPr/>
        </p:nvSpPr>
        <p:spPr>
          <a:xfrm>
            <a:off x="2453728" y="3761342"/>
            <a:ext cx="334259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t</a:t>
            </a:r>
            <a:endParaRPr kumimoji="1" lang="ko-KR" altLang="en-US" sz="2400" dirty="0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A08431FC-1D4D-4F64-8A9F-69EAB403138F}"/>
              </a:ext>
            </a:extLst>
          </p:cNvPr>
          <p:cNvSpPr/>
          <p:nvPr/>
        </p:nvSpPr>
        <p:spPr>
          <a:xfrm>
            <a:off x="3784673" y="5881536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D39AE0B7-04AE-4E84-9CDF-EC6A53AF5D1E}"/>
              </a:ext>
            </a:extLst>
          </p:cNvPr>
          <p:cNvSpPr/>
          <p:nvPr/>
        </p:nvSpPr>
        <p:spPr>
          <a:xfrm>
            <a:off x="3784673" y="5079346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9FC17389-BA03-4279-B6CE-E79B83825DB9}"/>
              </a:ext>
            </a:extLst>
          </p:cNvPr>
          <p:cNvSpPr/>
          <p:nvPr/>
        </p:nvSpPr>
        <p:spPr>
          <a:xfrm>
            <a:off x="3784673" y="4302379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0A74DAAB-327F-4F80-85EE-7E4EB35A425A}"/>
              </a:ext>
            </a:extLst>
          </p:cNvPr>
          <p:cNvCxnSpPr>
            <a:cxnSpLocks/>
            <a:stCxn id="302" idx="0"/>
            <a:endCxn id="303" idx="2"/>
          </p:cNvCxnSpPr>
          <p:nvPr/>
        </p:nvCxnSpPr>
        <p:spPr>
          <a:xfrm flipV="1">
            <a:off x="3885992" y="5558442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84B3F14F-06B7-4245-A874-16EC34E7E04C}"/>
              </a:ext>
            </a:extLst>
          </p:cNvPr>
          <p:cNvCxnSpPr>
            <a:cxnSpLocks/>
            <a:stCxn id="303" idx="0"/>
            <a:endCxn id="304" idx="2"/>
          </p:cNvCxnSpPr>
          <p:nvPr/>
        </p:nvCxnSpPr>
        <p:spPr>
          <a:xfrm flipV="1">
            <a:off x="3885992" y="4781475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DA13969F-7E19-420E-8A6A-E81E4638F0B4}"/>
              </a:ext>
            </a:extLst>
          </p:cNvPr>
          <p:cNvCxnSpPr>
            <a:cxnSpLocks/>
          </p:cNvCxnSpPr>
          <p:nvPr/>
        </p:nvCxnSpPr>
        <p:spPr>
          <a:xfrm>
            <a:off x="3588064" y="5329040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3A1E75F5-4503-484E-87D0-43593D0B40DB}"/>
              </a:ext>
            </a:extLst>
          </p:cNvPr>
          <p:cNvSpPr/>
          <p:nvPr/>
        </p:nvSpPr>
        <p:spPr>
          <a:xfrm>
            <a:off x="4188092" y="5875410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2D216715-02D1-49F2-894E-10BD1692F009}"/>
              </a:ext>
            </a:extLst>
          </p:cNvPr>
          <p:cNvSpPr/>
          <p:nvPr/>
        </p:nvSpPr>
        <p:spPr>
          <a:xfrm>
            <a:off x="4188092" y="4296253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6C4F7726-2280-41E5-9C02-327B4D72FB08}"/>
              </a:ext>
            </a:extLst>
          </p:cNvPr>
          <p:cNvCxnSpPr>
            <a:cxnSpLocks/>
            <a:stCxn id="308" idx="0"/>
            <a:endCxn id="312" idx="2"/>
          </p:cNvCxnSpPr>
          <p:nvPr/>
        </p:nvCxnSpPr>
        <p:spPr>
          <a:xfrm flipV="1">
            <a:off x="4289411" y="5552316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24899C61-005F-436B-89E4-F2F902DDC59B}"/>
              </a:ext>
            </a:extLst>
          </p:cNvPr>
          <p:cNvCxnSpPr>
            <a:cxnSpLocks/>
            <a:endCxn id="309" idx="2"/>
          </p:cNvCxnSpPr>
          <p:nvPr/>
        </p:nvCxnSpPr>
        <p:spPr>
          <a:xfrm flipV="1">
            <a:off x="4289411" y="4775349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DC6F1109-068A-46F2-92B0-8F1E384595BF}"/>
              </a:ext>
            </a:extLst>
          </p:cNvPr>
          <p:cNvSpPr/>
          <p:nvPr/>
        </p:nvSpPr>
        <p:spPr>
          <a:xfrm>
            <a:off x="4188092" y="5073220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A636501C-A786-42D9-995E-29B46DF1EA9F}"/>
              </a:ext>
            </a:extLst>
          </p:cNvPr>
          <p:cNvSpPr/>
          <p:nvPr/>
        </p:nvSpPr>
        <p:spPr>
          <a:xfrm>
            <a:off x="4591511" y="5875410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C3F36D1A-D9AF-4138-B2E7-A55C074EB12C}"/>
              </a:ext>
            </a:extLst>
          </p:cNvPr>
          <p:cNvSpPr/>
          <p:nvPr/>
        </p:nvSpPr>
        <p:spPr>
          <a:xfrm>
            <a:off x="4591511" y="5073220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839A3DAC-B99B-4224-9FA4-9705F27776E7}"/>
              </a:ext>
            </a:extLst>
          </p:cNvPr>
          <p:cNvSpPr/>
          <p:nvPr/>
        </p:nvSpPr>
        <p:spPr>
          <a:xfrm>
            <a:off x="4591511" y="4296253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D34D5698-6ECE-484C-AA09-73DAA59E37F8}"/>
              </a:ext>
            </a:extLst>
          </p:cNvPr>
          <p:cNvCxnSpPr>
            <a:cxnSpLocks/>
            <a:stCxn id="313" idx="0"/>
            <a:endCxn id="314" idx="2"/>
          </p:cNvCxnSpPr>
          <p:nvPr/>
        </p:nvCxnSpPr>
        <p:spPr>
          <a:xfrm flipV="1">
            <a:off x="4692830" y="5552316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F9F660F-B74C-4E28-9569-088C92A09CC0}"/>
              </a:ext>
            </a:extLst>
          </p:cNvPr>
          <p:cNvCxnSpPr>
            <a:cxnSpLocks/>
            <a:stCxn id="314" idx="0"/>
            <a:endCxn id="315" idx="2"/>
          </p:cNvCxnSpPr>
          <p:nvPr/>
        </p:nvCxnSpPr>
        <p:spPr>
          <a:xfrm flipV="1">
            <a:off x="4692830" y="4775349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24AF526C-254F-4ECD-9983-70E593057F44}"/>
              </a:ext>
            </a:extLst>
          </p:cNvPr>
          <p:cNvCxnSpPr>
            <a:cxnSpLocks/>
          </p:cNvCxnSpPr>
          <p:nvPr/>
        </p:nvCxnSpPr>
        <p:spPr>
          <a:xfrm>
            <a:off x="3991483" y="5336660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96033AE-FF71-4AF8-853F-E70D61FD51BB}"/>
              </a:ext>
            </a:extLst>
          </p:cNvPr>
          <p:cNvCxnSpPr>
            <a:cxnSpLocks/>
          </p:cNvCxnSpPr>
          <p:nvPr/>
        </p:nvCxnSpPr>
        <p:spPr>
          <a:xfrm>
            <a:off x="4401766" y="5338669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AFECB595-E936-4124-B865-A1B6DB5EDDA3}"/>
              </a:ext>
            </a:extLst>
          </p:cNvPr>
          <p:cNvCxnSpPr>
            <a:cxnSpLocks/>
          </p:cNvCxnSpPr>
          <p:nvPr/>
        </p:nvCxnSpPr>
        <p:spPr>
          <a:xfrm>
            <a:off x="4805185" y="5346289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제목 1">
            <a:extLst>
              <a:ext uri="{FF2B5EF4-FFF2-40B4-BE49-F238E27FC236}">
                <a16:creationId xmlns:a16="http://schemas.microsoft.com/office/drawing/2014/main" id="{B881D9A4-C5CE-414D-96C5-7D0719F5E086}"/>
              </a:ext>
            </a:extLst>
          </p:cNvPr>
          <p:cNvSpPr txBox="1">
            <a:spLocks/>
          </p:cNvSpPr>
          <p:nvPr/>
        </p:nvSpPr>
        <p:spPr>
          <a:xfrm>
            <a:off x="4573826" y="3759513"/>
            <a:ext cx="334259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t</a:t>
            </a:r>
            <a:endParaRPr kumimoji="1" lang="ko-KR" altLang="en-US" sz="2400" dirty="0"/>
          </a:p>
        </p:txBody>
      </p:sp>
      <p:sp>
        <p:nvSpPr>
          <p:cNvPr id="335" name="제목 1">
            <a:extLst>
              <a:ext uri="{FF2B5EF4-FFF2-40B4-BE49-F238E27FC236}">
                <a16:creationId xmlns:a16="http://schemas.microsoft.com/office/drawing/2014/main" id="{87041CFE-5E0B-47AB-AA0B-D5D46E671F9C}"/>
              </a:ext>
            </a:extLst>
          </p:cNvPr>
          <p:cNvSpPr txBox="1">
            <a:spLocks/>
          </p:cNvSpPr>
          <p:nvPr/>
        </p:nvSpPr>
        <p:spPr>
          <a:xfrm>
            <a:off x="3732603" y="6184566"/>
            <a:ext cx="2504941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b  o  a</a:t>
            </a:r>
            <a:endParaRPr kumimoji="1" lang="ko-KR" altLang="en-US" sz="2400" dirty="0"/>
          </a:p>
        </p:txBody>
      </p:sp>
      <p:sp>
        <p:nvSpPr>
          <p:cNvPr id="400" name="제목 1">
            <a:extLst>
              <a:ext uri="{FF2B5EF4-FFF2-40B4-BE49-F238E27FC236}">
                <a16:creationId xmlns:a16="http://schemas.microsoft.com/office/drawing/2014/main" id="{01F82B3F-810F-411F-B16E-1F98D463C96B}"/>
              </a:ext>
            </a:extLst>
          </p:cNvPr>
          <p:cNvSpPr txBox="1">
            <a:spLocks/>
          </p:cNvSpPr>
          <p:nvPr/>
        </p:nvSpPr>
        <p:spPr>
          <a:xfrm>
            <a:off x="5809107" y="6186169"/>
            <a:ext cx="2504941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t   p  l   a  n   e</a:t>
            </a:r>
            <a:endParaRPr kumimoji="1" lang="ko-KR" altLang="en-US" sz="2400" dirty="0"/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F00DF80D-0F84-4910-9AEC-28D02D1572B9}"/>
              </a:ext>
            </a:extLst>
          </p:cNvPr>
          <p:cNvSpPr/>
          <p:nvPr/>
        </p:nvSpPr>
        <p:spPr>
          <a:xfrm>
            <a:off x="5907412" y="5877254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58680B84-B373-4412-923F-30C9C8A2A571}"/>
              </a:ext>
            </a:extLst>
          </p:cNvPr>
          <p:cNvSpPr/>
          <p:nvPr/>
        </p:nvSpPr>
        <p:spPr>
          <a:xfrm>
            <a:off x="5907412" y="5075064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03EA16A2-FD64-49E3-BD30-46BCFA31F8B5}"/>
              </a:ext>
            </a:extLst>
          </p:cNvPr>
          <p:cNvSpPr/>
          <p:nvPr/>
        </p:nvSpPr>
        <p:spPr>
          <a:xfrm>
            <a:off x="5907412" y="4298097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4" name="직선 화살표 연결선 403">
            <a:extLst>
              <a:ext uri="{FF2B5EF4-FFF2-40B4-BE49-F238E27FC236}">
                <a16:creationId xmlns:a16="http://schemas.microsoft.com/office/drawing/2014/main" id="{CAFE7541-AB20-4E01-9349-B2AFEF0C6399}"/>
              </a:ext>
            </a:extLst>
          </p:cNvPr>
          <p:cNvCxnSpPr>
            <a:cxnSpLocks/>
            <a:stCxn id="401" idx="0"/>
            <a:endCxn id="402" idx="2"/>
          </p:cNvCxnSpPr>
          <p:nvPr/>
        </p:nvCxnSpPr>
        <p:spPr>
          <a:xfrm flipV="1">
            <a:off x="6008731" y="5554160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화살표 연결선 404">
            <a:extLst>
              <a:ext uri="{FF2B5EF4-FFF2-40B4-BE49-F238E27FC236}">
                <a16:creationId xmlns:a16="http://schemas.microsoft.com/office/drawing/2014/main" id="{0639C062-3DCF-4135-8042-854332568881}"/>
              </a:ext>
            </a:extLst>
          </p:cNvPr>
          <p:cNvCxnSpPr>
            <a:cxnSpLocks/>
            <a:stCxn id="402" idx="0"/>
            <a:endCxn id="403" idx="2"/>
          </p:cNvCxnSpPr>
          <p:nvPr/>
        </p:nvCxnSpPr>
        <p:spPr>
          <a:xfrm flipV="1">
            <a:off x="6008731" y="4777193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화살표 연결선 405">
            <a:extLst>
              <a:ext uri="{FF2B5EF4-FFF2-40B4-BE49-F238E27FC236}">
                <a16:creationId xmlns:a16="http://schemas.microsoft.com/office/drawing/2014/main" id="{5CB322E1-6F2E-4E20-B7E5-E07B3A48DF40}"/>
              </a:ext>
            </a:extLst>
          </p:cNvPr>
          <p:cNvCxnSpPr>
            <a:cxnSpLocks/>
          </p:cNvCxnSpPr>
          <p:nvPr/>
        </p:nvCxnSpPr>
        <p:spPr>
          <a:xfrm>
            <a:off x="5710803" y="5324758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4F886F88-7CE5-4728-98AC-C038E730A5E3}"/>
              </a:ext>
            </a:extLst>
          </p:cNvPr>
          <p:cNvSpPr/>
          <p:nvPr/>
        </p:nvSpPr>
        <p:spPr>
          <a:xfrm>
            <a:off x="6310831" y="5871128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C0DE6F87-1F1E-4C27-A9D3-328D58C819B4}"/>
              </a:ext>
            </a:extLst>
          </p:cNvPr>
          <p:cNvSpPr/>
          <p:nvPr/>
        </p:nvSpPr>
        <p:spPr>
          <a:xfrm>
            <a:off x="6310831" y="4291971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9" name="직선 화살표 연결선 408">
            <a:extLst>
              <a:ext uri="{FF2B5EF4-FFF2-40B4-BE49-F238E27FC236}">
                <a16:creationId xmlns:a16="http://schemas.microsoft.com/office/drawing/2014/main" id="{21074177-642B-4686-8BEC-46D69137875B}"/>
              </a:ext>
            </a:extLst>
          </p:cNvPr>
          <p:cNvCxnSpPr>
            <a:cxnSpLocks/>
            <a:stCxn id="407" idx="0"/>
            <a:endCxn id="411" idx="2"/>
          </p:cNvCxnSpPr>
          <p:nvPr/>
        </p:nvCxnSpPr>
        <p:spPr>
          <a:xfrm flipV="1">
            <a:off x="6412150" y="5548034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직선 화살표 연결선 409">
            <a:extLst>
              <a:ext uri="{FF2B5EF4-FFF2-40B4-BE49-F238E27FC236}">
                <a16:creationId xmlns:a16="http://schemas.microsoft.com/office/drawing/2014/main" id="{99D82D4F-6548-4B82-B5F1-614C82137B10}"/>
              </a:ext>
            </a:extLst>
          </p:cNvPr>
          <p:cNvCxnSpPr>
            <a:cxnSpLocks/>
            <a:endCxn id="408" idx="2"/>
          </p:cNvCxnSpPr>
          <p:nvPr/>
        </p:nvCxnSpPr>
        <p:spPr>
          <a:xfrm flipV="1">
            <a:off x="6412150" y="4771067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1EC6F300-0CC6-4378-BB76-0F631047251B}"/>
              </a:ext>
            </a:extLst>
          </p:cNvPr>
          <p:cNvSpPr/>
          <p:nvPr/>
        </p:nvSpPr>
        <p:spPr>
          <a:xfrm>
            <a:off x="6310831" y="5068938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2C7862E9-A450-46A7-8706-46D7C2500959}"/>
              </a:ext>
            </a:extLst>
          </p:cNvPr>
          <p:cNvSpPr/>
          <p:nvPr/>
        </p:nvSpPr>
        <p:spPr>
          <a:xfrm>
            <a:off x="6714250" y="5871128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53CAC70A-2870-4CEC-AE28-794DB6F7BD75}"/>
              </a:ext>
            </a:extLst>
          </p:cNvPr>
          <p:cNvSpPr/>
          <p:nvPr/>
        </p:nvSpPr>
        <p:spPr>
          <a:xfrm>
            <a:off x="6714250" y="5068938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D933209D-7E14-474F-B99E-187C3D62C21F}"/>
              </a:ext>
            </a:extLst>
          </p:cNvPr>
          <p:cNvSpPr/>
          <p:nvPr/>
        </p:nvSpPr>
        <p:spPr>
          <a:xfrm>
            <a:off x="6714250" y="4291971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5" name="직선 화살표 연결선 414">
            <a:extLst>
              <a:ext uri="{FF2B5EF4-FFF2-40B4-BE49-F238E27FC236}">
                <a16:creationId xmlns:a16="http://schemas.microsoft.com/office/drawing/2014/main" id="{530B9E57-A9FE-457D-BEF5-3CF934D782AA}"/>
              </a:ext>
            </a:extLst>
          </p:cNvPr>
          <p:cNvCxnSpPr>
            <a:cxnSpLocks/>
            <a:stCxn id="412" idx="0"/>
            <a:endCxn id="413" idx="2"/>
          </p:cNvCxnSpPr>
          <p:nvPr/>
        </p:nvCxnSpPr>
        <p:spPr>
          <a:xfrm flipV="1">
            <a:off x="6815569" y="5548034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화살표 연결선 415">
            <a:extLst>
              <a:ext uri="{FF2B5EF4-FFF2-40B4-BE49-F238E27FC236}">
                <a16:creationId xmlns:a16="http://schemas.microsoft.com/office/drawing/2014/main" id="{99DDF735-6A5B-4BAB-9370-A8B1DD879220}"/>
              </a:ext>
            </a:extLst>
          </p:cNvPr>
          <p:cNvCxnSpPr>
            <a:cxnSpLocks/>
            <a:stCxn id="413" idx="0"/>
            <a:endCxn id="414" idx="2"/>
          </p:cNvCxnSpPr>
          <p:nvPr/>
        </p:nvCxnSpPr>
        <p:spPr>
          <a:xfrm flipV="1">
            <a:off x="6815569" y="4771067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6820C0D5-AD2D-4105-8905-145414BD0E8B}"/>
              </a:ext>
            </a:extLst>
          </p:cNvPr>
          <p:cNvSpPr/>
          <p:nvPr/>
        </p:nvSpPr>
        <p:spPr>
          <a:xfrm>
            <a:off x="7117669" y="5865002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F1ABE325-442E-4AF6-9CCF-664B90052D64}"/>
              </a:ext>
            </a:extLst>
          </p:cNvPr>
          <p:cNvSpPr/>
          <p:nvPr/>
        </p:nvSpPr>
        <p:spPr>
          <a:xfrm>
            <a:off x="7117669" y="4285845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9" name="직선 화살표 연결선 418">
            <a:extLst>
              <a:ext uri="{FF2B5EF4-FFF2-40B4-BE49-F238E27FC236}">
                <a16:creationId xmlns:a16="http://schemas.microsoft.com/office/drawing/2014/main" id="{EB2DAB83-428C-4E70-A164-1831F39AD81A}"/>
              </a:ext>
            </a:extLst>
          </p:cNvPr>
          <p:cNvCxnSpPr>
            <a:cxnSpLocks/>
            <a:stCxn id="417" idx="0"/>
            <a:endCxn id="421" idx="2"/>
          </p:cNvCxnSpPr>
          <p:nvPr/>
        </p:nvCxnSpPr>
        <p:spPr>
          <a:xfrm flipV="1">
            <a:off x="7218988" y="5541908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직선 화살표 연결선 419">
            <a:extLst>
              <a:ext uri="{FF2B5EF4-FFF2-40B4-BE49-F238E27FC236}">
                <a16:creationId xmlns:a16="http://schemas.microsoft.com/office/drawing/2014/main" id="{59952D61-C5A4-45A0-AE8F-BD0FE8071B97}"/>
              </a:ext>
            </a:extLst>
          </p:cNvPr>
          <p:cNvCxnSpPr>
            <a:cxnSpLocks/>
            <a:endCxn id="418" idx="2"/>
          </p:cNvCxnSpPr>
          <p:nvPr/>
        </p:nvCxnSpPr>
        <p:spPr>
          <a:xfrm flipV="1">
            <a:off x="7218988" y="4764941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27E8D2C4-08A8-4221-9C4D-BD596A6097C9}"/>
              </a:ext>
            </a:extLst>
          </p:cNvPr>
          <p:cNvSpPr/>
          <p:nvPr/>
        </p:nvSpPr>
        <p:spPr>
          <a:xfrm>
            <a:off x="7117669" y="5062812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2D8FF978-D914-427B-9722-AD7ED0D76DB9}"/>
              </a:ext>
            </a:extLst>
          </p:cNvPr>
          <p:cNvSpPr/>
          <p:nvPr/>
        </p:nvSpPr>
        <p:spPr>
          <a:xfrm>
            <a:off x="7511273" y="5865002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91B70195-A99C-41C2-9C89-A65308007543}"/>
              </a:ext>
            </a:extLst>
          </p:cNvPr>
          <p:cNvSpPr/>
          <p:nvPr/>
        </p:nvSpPr>
        <p:spPr>
          <a:xfrm>
            <a:off x="7511273" y="5062812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C1159BC8-6B2D-4734-AEB2-E6F2CC6BE347}"/>
              </a:ext>
            </a:extLst>
          </p:cNvPr>
          <p:cNvSpPr/>
          <p:nvPr/>
        </p:nvSpPr>
        <p:spPr>
          <a:xfrm>
            <a:off x="7511273" y="4285845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5" name="직선 화살표 연결선 424">
            <a:extLst>
              <a:ext uri="{FF2B5EF4-FFF2-40B4-BE49-F238E27FC236}">
                <a16:creationId xmlns:a16="http://schemas.microsoft.com/office/drawing/2014/main" id="{5AAD9A9B-241A-4E8D-B4D1-F5ECAC9754DC}"/>
              </a:ext>
            </a:extLst>
          </p:cNvPr>
          <p:cNvCxnSpPr>
            <a:cxnSpLocks/>
            <a:stCxn id="422" idx="0"/>
            <a:endCxn id="423" idx="2"/>
          </p:cNvCxnSpPr>
          <p:nvPr/>
        </p:nvCxnSpPr>
        <p:spPr>
          <a:xfrm flipV="1">
            <a:off x="7612592" y="5541908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화살표 연결선 425">
            <a:extLst>
              <a:ext uri="{FF2B5EF4-FFF2-40B4-BE49-F238E27FC236}">
                <a16:creationId xmlns:a16="http://schemas.microsoft.com/office/drawing/2014/main" id="{42D13D2A-52B3-4670-8B56-AE2B3C4A130B}"/>
              </a:ext>
            </a:extLst>
          </p:cNvPr>
          <p:cNvCxnSpPr>
            <a:cxnSpLocks/>
            <a:stCxn id="423" idx="0"/>
            <a:endCxn id="424" idx="2"/>
          </p:cNvCxnSpPr>
          <p:nvPr/>
        </p:nvCxnSpPr>
        <p:spPr>
          <a:xfrm flipV="1">
            <a:off x="7612592" y="4764941"/>
            <a:ext cx="0" cy="29787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화살표 연결선 426">
            <a:extLst>
              <a:ext uri="{FF2B5EF4-FFF2-40B4-BE49-F238E27FC236}">
                <a16:creationId xmlns:a16="http://schemas.microsoft.com/office/drawing/2014/main" id="{0CD289E2-D21E-41EF-A9B1-74CDCE21D43B}"/>
              </a:ext>
            </a:extLst>
          </p:cNvPr>
          <p:cNvCxnSpPr>
            <a:cxnSpLocks/>
          </p:cNvCxnSpPr>
          <p:nvPr/>
        </p:nvCxnSpPr>
        <p:spPr>
          <a:xfrm>
            <a:off x="6114222" y="5332378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화살표 연결선 427">
            <a:extLst>
              <a:ext uri="{FF2B5EF4-FFF2-40B4-BE49-F238E27FC236}">
                <a16:creationId xmlns:a16="http://schemas.microsoft.com/office/drawing/2014/main" id="{74E9B866-D29F-4AD8-8F23-8EFAF83E645A}"/>
              </a:ext>
            </a:extLst>
          </p:cNvPr>
          <p:cNvCxnSpPr>
            <a:cxnSpLocks/>
          </p:cNvCxnSpPr>
          <p:nvPr/>
        </p:nvCxnSpPr>
        <p:spPr>
          <a:xfrm>
            <a:off x="6524505" y="5334387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화살표 연결선 428">
            <a:extLst>
              <a:ext uri="{FF2B5EF4-FFF2-40B4-BE49-F238E27FC236}">
                <a16:creationId xmlns:a16="http://schemas.microsoft.com/office/drawing/2014/main" id="{F16243B4-3486-4DDB-B747-8B398B0F606B}"/>
              </a:ext>
            </a:extLst>
          </p:cNvPr>
          <p:cNvCxnSpPr>
            <a:cxnSpLocks/>
          </p:cNvCxnSpPr>
          <p:nvPr/>
        </p:nvCxnSpPr>
        <p:spPr>
          <a:xfrm>
            <a:off x="6927924" y="5342007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화살표 연결선 429">
            <a:extLst>
              <a:ext uri="{FF2B5EF4-FFF2-40B4-BE49-F238E27FC236}">
                <a16:creationId xmlns:a16="http://schemas.microsoft.com/office/drawing/2014/main" id="{56AF4DF1-3A96-4B96-A4C2-0FD6B05EF879}"/>
              </a:ext>
            </a:extLst>
          </p:cNvPr>
          <p:cNvCxnSpPr>
            <a:cxnSpLocks/>
          </p:cNvCxnSpPr>
          <p:nvPr/>
        </p:nvCxnSpPr>
        <p:spPr>
          <a:xfrm>
            <a:off x="7336768" y="5349627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화살표 연결선 430">
            <a:extLst>
              <a:ext uri="{FF2B5EF4-FFF2-40B4-BE49-F238E27FC236}">
                <a16:creationId xmlns:a16="http://schemas.microsoft.com/office/drawing/2014/main" id="{A8C7AA5B-DFD3-4AC3-929B-1078C0BCA582}"/>
              </a:ext>
            </a:extLst>
          </p:cNvPr>
          <p:cNvCxnSpPr>
            <a:cxnSpLocks/>
          </p:cNvCxnSpPr>
          <p:nvPr/>
        </p:nvCxnSpPr>
        <p:spPr>
          <a:xfrm>
            <a:off x="7740187" y="5357247"/>
            <a:ext cx="196609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제목 1">
            <a:extLst>
              <a:ext uri="{FF2B5EF4-FFF2-40B4-BE49-F238E27FC236}">
                <a16:creationId xmlns:a16="http://schemas.microsoft.com/office/drawing/2014/main" id="{D90D9F1A-E878-42BB-BA86-2B8FE2F9365F}"/>
              </a:ext>
            </a:extLst>
          </p:cNvPr>
          <p:cNvSpPr txBox="1">
            <a:spLocks/>
          </p:cNvSpPr>
          <p:nvPr/>
        </p:nvSpPr>
        <p:spPr>
          <a:xfrm>
            <a:off x="7868321" y="3761342"/>
            <a:ext cx="334259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/>
              <a:t>t</a:t>
            </a:r>
            <a:endParaRPr kumimoji="1" lang="ko-KR" altLang="en-US" sz="2400" dirty="0"/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69C79C15-7483-4972-896C-5A5FDCA39FF6}"/>
              </a:ext>
            </a:extLst>
          </p:cNvPr>
          <p:cNvSpPr/>
          <p:nvPr/>
        </p:nvSpPr>
        <p:spPr>
          <a:xfrm>
            <a:off x="7941209" y="5895370"/>
            <a:ext cx="202637" cy="479096"/>
          </a:xfrm>
          <a:prstGeom prst="rect">
            <a:avLst/>
          </a:prstGeom>
          <a:solidFill>
            <a:srgbClr val="DF2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A20876C3-13DF-4E54-B07F-46A210A30F0E}"/>
              </a:ext>
            </a:extLst>
          </p:cNvPr>
          <p:cNvSpPr/>
          <p:nvPr/>
        </p:nvSpPr>
        <p:spPr>
          <a:xfrm>
            <a:off x="7941209" y="4316213"/>
            <a:ext cx="202637" cy="47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9649DF45-A735-49BC-8E8E-1D1CB68E4BD1}"/>
              </a:ext>
            </a:extLst>
          </p:cNvPr>
          <p:cNvCxnSpPr>
            <a:cxnSpLocks/>
            <a:stCxn id="433" idx="0"/>
            <a:endCxn id="437" idx="2"/>
          </p:cNvCxnSpPr>
          <p:nvPr/>
        </p:nvCxnSpPr>
        <p:spPr>
          <a:xfrm flipV="1">
            <a:off x="8042528" y="5572276"/>
            <a:ext cx="0" cy="32309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직선 화살표 연결선 435">
            <a:extLst>
              <a:ext uri="{FF2B5EF4-FFF2-40B4-BE49-F238E27FC236}">
                <a16:creationId xmlns:a16="http://schemas.microsoft.com/office/drawing/2014/main" id="{541BA3F1-2856-4FA2-AAFA-0C6D8692E119}"/>
              </a:ext>
            </a:extLst>
          </p:cNvPr>
          <p:cNvCxnSpPr>
            <a:cxnSpLocks/>
            <a:endCxn id="434" idx="2"/>
          </p:cNvCxnSpPr>
          <p:nvPr/>
        </p:nvCxnSpPr>
        <p:spPr>
          <a:xfrm flipV="1">
            <a:off x="8042528" y="4795309"/>
            <a:ext cx="0" cy="456621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29D2F802-B2B5-43E8-8A07-41022544B96A}"/>
              </a:ext>
            </a:extLst>
          </p:cNvPr>
          <p:cNvSpPr/>
          <p:nvPr/>
        </p:nvSpPr>
        <p:spPr>
          <a:xfrm>
            <a:off x="7941209" y="5093180"/>
            <a:ext cx="202637" cy="4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5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FAQ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76C73B71-4561-488D-B51C-1049DF9A8CF0}"/>
              </a:ext>
            </a:extLst>
          </p:cNvPr>
          <p:cNvSpPr txBox="1">
            <a:spLocks/>
          </p:cNvSpPr>
          <p:nvPr/>
        </p:nvSpPr>
        <p:spPr>
          <a:xfrm>
            <a:off x="395416" y="1045705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rgbClr val="1E3DB4"/>
                </a:solidFill>
              </a:rPr>
              <a:t>Q2. Input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의 길이들이 다를 땐 어떻게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?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1558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FAQ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76C73B71-4561-488D-B51C-1049DF9A8CF0}"/>
              </a:ext>
            </a:extLst>
          </p:cNvPr>
          <p:cNvSpPr txBox="1">
            <a:spLocks/>
          </p:cNvSpPr>
          <p:nvPr/>
        </p:nvSpPr>
        <p:spPr>
          <a:xfrm>
            <a:off x="395416" y="1045705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rgbClr val="1E3DB4"/>
                </a:solidFill>
              </a:rPr>
              <a:t>Q2. Input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의 길이들이 다를 땐 어떻게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?</a:t>
            </a:r>
            <a:endParaRPr kumimoji="1" lang="ko-KR" altLang="en-US" sz="3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B2EE067-EA50-4B77-88E1-352D228FDB61}"/>
              </a:ext>
            </a:extLst>
          </p:cNvPr>
          <p:cNvSpPr txBox="1">
            <a:spLocks/>
          </p:cNvSpPr>
          <p:nvPr/>
        </p:nvSpPr>
        <p:spPr>
          <a:xfrm>
            <a:off x="395416" y="1833001"/>
            <a:ext cx="11607898" cy="924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이 경우 </a:t>
            </a:r>
            <a:r>
              <a:rPr kumimoji="1" lang="en-US" altLang="ko-KR" sz="2400" dirty="0"/>
              <a:t>batch </a:t>
            </a:r>
            <a:r>
              <a:rPr kumimoji="1" lang="ko-KR" altLang="en-US" sz="2400" dirty="0"/>
              <a:t>내에서 가장 긴 </a:t>
            </a:r>
            <a:r>
              <a:rPr kumimoji="1" lang="en-US" altLang="ko-KR" sz="2400" dirty="0"/>
              <a:t>sample</a:t>
            </a:r>
            <a:r>
              <a:rPr kumimoji="1" lang="ko-KR" altLang="en-US" sz="2400" dirty="0"/>
              <a:t>에 맞춰서 나머지에 빈 값을 넣어줘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3CD601-233B-4A2B-8C8B-D40565350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79" y="2727797"/>
            <a:ext cx="6329464" cy="9882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A67E6B-8315-4B24-B990-2A3C7AB83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079" y="4301832"/>
            <a:ext cx="6329464" cy="988208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F072CE8-7E6E-4842-B3E0-3E85051475A0}"/>
              </a:ext>
            </a:extLst>
          </p:cNvPr>
          <p:cNvSpPr/>
          <p:nvPr/>
        </p:nvSpPr>
        <p:spPr>
          <a:xfrm>
            <a:off x="3962400" y="3776095"/>
            <a:ext cx="561811" cy="49104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E27D529-878A-486B-BE24-E1A9A26C96C6}"/>
              </a:ext>
            </a:extLst>
          </p:cNvPr>
          <p:cNvSpPr/>
          <p:nvPr/>
        </p:nvSpPr>
        <p:spPr>
          <a:xfrm>
            <a:off x="3962400" y="5384820"/>
            <a:ext cx="561811" cy="49104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2FA488-67AE-4F83-85E5-7EEFDDEED757}"/>
              </a:ext>
            </a:extLst>
          </p:cNvPr>
          <p:cNvSpPr/>
          <p:nvPr/>
        </p:nvSpPr>
        <p:spPr>
          <a:xfrm>
            <a:off x="1208216" y="6015692"/>
            <a:ext cx="7214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/>
              <a:t>[batch, </a:t>
            </a:r>
            <a:r>
              <a:rPr kumimoji="1" lang="ko-KR" altLang="en-US" sz="2800" b="1" dirty="0"/>
              <a:t>가장 긴 </a:t>
            </a:r>
            <a:r>
              <a:rPr kumimoji="1" lang="en-US" altLang="ko-KR" sz="2800" b="1" dirty="0" err="1"/>
              <a:t>seq</a:t>
            </a:r>
            <a:r>
              <a:rPr kumimoji="1" lang="en-US" altLang="ko-KR" sz="2800" b="1" dirty="0"/>
              <a:t>, input dimension(26)]</a:t>
            </a:r>
            <a:endParaRPr lang="en-US" sz="2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FC805D-9EA3-4AF4-A643-BB742E225D11}"/>
              </a:ext>
            </a:extLst>
          </p:cNvPr>
          <p:cNvSpPr/>
          <p:nvPr/>
        </p:nvSpPr>
        <p:spPr>
          <a:xfrm>
            <a:off x="8905245" y="3172157"/>
            <a:ext cx="244855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ko-KR" altLang="en-US" sz="2800" dirty="0"/>
              <a:t>이를 </a:t>
            </a:r>
            <a:endParaRPr kumimoji="1" lang="en-US" altLang="ko-KR" sz="2800" dirty="0"/>
          </a:p>
          <a:p>
            <a:r>
              <a:rPr kumimoji="1" lang="en-US" altLang="ko-KR" sz="2800" b="1" dirty="0"/>
              <a:t>zero padding</a:t>
            </a:r>
          </a:p>
          <a:p>
            <a:r>
              <a:rPr kumimoji="1" lang="ko-KR" altLang="en-US" sz="2800" dirty="0"/>
              <a:t>이라고 한다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160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580</Words>
  <Application>Microsoft Office PowerPoint</Application>
  <PresentationFormat>와이드스크린</PresentationFormat>
  <Paragraphs>209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Cambria Math</vt:lpstr>
      <vt:lpstr>Office 테마</vt:lpstr>
      <vt:lpstr>실습: Advanced RNNs</vt:lpstr>
      <vt:lpstr>Contents</vt:lpstr>
      <vt:lpstr>Frequently Asked Questions</vt:lpstr>
      <vt:lpstr>FAQ</vt:lpstr>
      <vt:lpstr>FAQ</vt:lpstr>
      <vt:lpstr>FAQ</vt:lpstr>
      <vt:lpstr>FAQ</vt:lpstr>
      <vt:lpstr>FAQ</vt:lpstr>
      <vt:lpstr>FAQ</vt:lpstr>
      <vt:lpstr>FAQ</vt:lpstr>
      <vt:lpstr>FAQ</vt:lpstr>
      <vt:lpstr>FAQ</vt:lpstr>
      <vt:lpstr>Word Embedding</vt:lpstr>
      <vt:lpstr>Word Embedding</vt:lpstr>
      <vt:lpstr>Word Embedding</vt:lpstr>
      <vt:lpstr>Word Embedding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최민제</cp:lastModifiedBy>
  <cp:revision>191</cp:revision>
  <cp:lastPrinted>2017-09-15T20:07:52Z</cp:lastPrinted>
  <dcterms:created xsi:type="dcterms:W3CDTF">2017-09-15T18:10:08Z</dcterms:created>
  <dcterms:modified xsi:type="dcterms:W3CDTF">2017-10-26T19:48:46Z</dcterms:modified>
</cp:coreProperties>
</file>