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C731422-417F-427E-87C1-1B287C4759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74320" y="295200"/>
            <a:ext cx="9509760" cy="43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2"/>
          <p:cNvSpPr/>
          <p:nvPr/>
        </p:nvSpPr>
        <p:spPr>
          <a:xfrm>
            <a:off x="274320" y="695160"/>
            <a:ext cx="96012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1" name="Table 3"/>
          <p:cNvGraphicFramePr/>
          <p:nvPr/>
        </p:nvGraphicFramePr>
        <p:xfrm>
          <a:off x="554040" y="1482840"/>
          <a:ext cx="3007800" cy="3344760"/>
        </p:xfrm>
        <a:graphic>
          <a:graphicData uri="http://schemas.openxmlformats.org/drawingml/2006/table">
            <a:tbl>
              <a:tblPr/>
              <a:tblGrid>
                <a:gridCol w="601560"/>
                <a:gridCol w="601560"/>
                <a:gridCol w="601200"/>
                <a:gridCol w="601560"/>
                <a:gridCol w="602280"/>
              </a:tblGrid>
              <a:tr h="17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Open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High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Low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Close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2010-01-04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223.49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223.49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2010-01-05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224.24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222.84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2010-01-06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224.96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223.52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2010-01-07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224.77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2010-01-08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222.81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2010-01-11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2010-01-12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223.04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2010-01-13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221.46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219.01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2010-01-14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219.88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221.19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2010-01-15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223.69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221.12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223.21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225.19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221.21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224.38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2010-01-19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225.44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226.1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223.55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224.13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2010-01-20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225.87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225.97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223.88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223.03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226.16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222.41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226.16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222.59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218.22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220.68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217.72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217.37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219.09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219.41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213.52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214.89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215.38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215.63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212.51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213.02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213.94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216.65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212.53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215.67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2010-01-29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212.77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213.63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209.4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210.34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2010-02-01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210.53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211.68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208.77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210.76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2010-02-02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212.36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212.36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208.55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209.27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2010-02-03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211.76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212.45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209.99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211.86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2" name="CustomShape 4"/>
          <p:cNvSpPr/>
          <p:nvPr/>
        </p:nvSpPr>
        <p:spPr>
          <a:xfrm>
            <a:off x="457200" y="1920240"/>
            <a:ext cx="91440" cy="1463040"/>
          </a:xfrm>
          <a:custGeom>
            <a:avLst/>
            <a:gdLst/>
            <a:ahLst/>
            <a:rect l="0" t="0" r="r" b="b"/>
            <a:pathLst>
              <a:path w="256" h="4066">
                <a:moveTo>
                  <a:pt x="255" y="0"/>
                </a:moveTo>
                <a:cubicBezTo>
                  <a:pt x="127" y="0"/>
                  <a:pt x="0" y="62"/>
                  <a:pt x="0" y="124"/>
                </a:cubicBezTo>
                <a:lnTo>
                  <a:pt x="0" y="3941"/>
                </a:lnTo>
                <a:cubicBezTo>
                  <a:pt x="0" y="4003"/>
                  <a:pt x="127" y="4065"/>
                  <a:pt x="255" y="406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137240" y="1828800"/>
            <a:ext cx="2428560" cy="1463040"/>
          </a:xfrm>
          <a:custGeom>
            <a:avLst/>
            <a:gdLst/>
            <a:ahLst/>
            <a:rect l="0" t="0" r="r" b="b"/>
            <a:pathLst>
              <a:path w="6748" h="4066">
                <a:moveTo>
                  <a:pt x="192" y="0"/>
                </a:moveTo>
                <a:cubicBezTo>
                  <a:pt x="96" y="0"/>
                  <a:pt x="0" y="96"/>
                  <a:pt x="0" y="192"/>
                </a:cubicBezTo>
                <a:lnTo>
                  <a:pt x="0" y="3872"/>
                </a:lnTo>
                <a:cubicBezTo>
                  <a:pt x="0" y="3968"/>
                  <a:pt x="96" y="4065"/>
                  <a:pt x="192" y="4065"/>
                </a:cubicBezTo>
                <a:lnTo>
                  <a:pt x="6554" y="4065"/>
                </a:lnTo>
                <a:cubicBezTo>
                  <a:pt x="6650" y="4065"/>
                  <a:pt x="6747" y="3968"/>
                  <a:pt x="6747" y="3872"/>
                </a:cubicBezTo>
                <a:lnTo>
                  <a:pt x="6747" y="192"/>
                </a:lnTo>
                <a:cubicBezTo>
                  <a:pt x="6747" y="96"/>
                  <a:pt x="6650" y="0"/>
                  <a:pt x="6554" y="0"/>
                </a:cubicBezTo>
                <a:lnTo>
                  <a:pt x="192" y="0"/>
                </a:lnTo>
              </a:path>
            </a:pathLst>
          </a:custGeom>
          <a:noFill/>
          <a:ln w="12600">
            <a:solidFill>
              <a:srgbClr val="ff9900"/>
            </a:solidFill>
            <a:custDash>
              <a:ds d="5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1137240" y="2011680"/>
            <a:ext cx="2428560" cy="1463040"/>
          </a:xfrm>
          <a:custGeom>
            <a:avLst/>
            <a:gdLst/>
            <a:ahLst/>
            <a:rect l="0" t="0" r="r" b="b"/>
            <a:pathLst>
              <a:path w="6748" h="4066">
                <a:moveTo>
                  <a:pt x="192" y="0"/>
                </a:moveTo>
                <a:cubicBezTo>
                  <a:pt x="96" y="0"/>
                  <a:pt x="0" y="96"/>
                  <a:pt x="0" y="192"/>
                </a:cubicBezTo>
                <a:lnTo>
                  <a:pt x="0" y="3872"/>
                </a:lnTo>
                <a:cubicBezTo>
                  <a:pt x="0" y="3968"/>
                  <a:pt x="96" y="4065"/>
                  <a:pt x="192" y="4065"/>
                </a:cubicBezTo>
                <a:lnTo>
                  <a:pt x="6554" y="4065"/>
                </a:lnTo>
                <a:cubicBezTo>
                  <a:pt x="6650" y="4065"/>
                  <a:pt x="6747" y="3968"/>
                  <a:pt x="6747" y="3872"/>
                </a:cubicBezTo>
                <a:lnTo>
                  <a:pt x="6747" y="192"/>
                </a:lnTo>
                <a:cubicBezTo>
                  <a:pt x="6747" y="96"/>
                  <a:pt x="6650" y="0"/>
                  <a:pt x="6554" y="0"/>
                </a:cubicBezTo>
                <a:lnTo>
                  <a:pt x="192" y="0"/>
                </a:lnTo>
              </a:path>
            </a:pathLst>
          </a:custGeom>
          <a:noFill/>
          <a:ln w="12600">
            <a:solidFill>
              <a:srgbClr val="ff9900"/>
            </a:solidFill>
            <a:custDash>
              <a:ds d="5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1137240" y="2194560"/>
            <a:ext cx="2428560" cy="1463040"/>
          </a:xfrm>
          <a:custGeom>
            <a:avLst/>
            <a:gdLst/>
            <a:ahLst/>
            <a:rect l="0" t="0" r="r" b="b"/>
            <a:pathLst>
              <a:path w="6748" h="4066">
                <a:moveTo>
                  <a:pt x="192" y="0"/>
                </a:moveTo>
                <a:cubicBezTo>
                  <a:pt x="96" y="0"/>
                  <a:pt x="0" y="96"/>
                  <a:pt x="0" y="192"/>
                </a:cubicBezTo>
                <a:lnTo>
                  <a:pt x="0" y="3872"/>
                </a:lnTo>
                <a:cubicBezTo>
                  <a:pt x="0" y="3968"/>
                  <a:pt x="96" y="4065"/>
                  <a:pt x="192" y="4065"/>
                </a:cubicBezTo>
                <a:lnTo>
                  <a:pt x="6554" y="4065"/>
                </a:lnTo>
                <a:cubicBezTo>
                  <a:pt x="6650" y="4065"/>
                  <a:pt x="6747" y="3968"/>
                  <a:pt x="6747" y="3872"/>
                </a:cubicBezTo>
                <a:lnTo>
                  <a:pt x="6747" y="192"/>
                </a:lnTo>
                <a:cubicBezTo>
                  <a:pt x="6747" y="96"/>
                  <a:pt x="6650" y="0"/>
                  <a:pt x="6554" y="0"/>
                </a:cubicBezTo>
                <a:lnTo>
                  <a:pt x="192" y="0"/>
                </a:lnTo>
              </a:path>
            </a:pathLst>
          </a:custGeom>
          <a:noFill/>
          <a:ln w="1260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" name="Table 8"/>
          <p:cNvGraphicFramePr/>
          <p:nvPr/>
        </p:nvGraphicFramePr>
        <p:xfrm>
          <a:off x="4359600" y="5025240"/>
          <a:ext cx="2407320" cy="1437840"/>
        </p:xfrm>
        <a:graphic>
          <a:graphicData uri="http://schemas.openxmlformats.org/drawingml/2006/table">
            <a:tbl>
              <a:tblPr/>
              <a:tblGrid>
                <a:gridCol w="601560"/>
                <a:gridCol w="601200"/>
                <a:gridCol w="601560"/>
                <a:gridCol w="603000"/>
              </a:tblGrid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224.96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223.52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224.77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222.81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223.04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221.46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219.01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219.88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221.19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0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223.69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221.12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223.21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9"/>
          <p:cNvGraphicFramePr/>
          <p:nvPr/>
        </p:nvGraphicFramePr>
        <p:xfrm>
          <a:off x="4339800" y="3399840"/>
          <a:ext cx="2407320" cy="1437840"/>
        </p:xfrm>
        <a:graphic>
          <a:graphicData uri="http://schemas.openxmlformats.org/drawingml/2006/table">
            <a:tbl>
              <a:tblPr/>
              <a:tblGrid>
                <a:gridCol w="601560"/>
                <a:gridCol w="601200"/>
                <a:gridCol w="601560"/>
                <a:gridCol w="603000"/>
              </a:tblGrid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224.24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222.84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224.96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223.52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224.77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222.81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223.04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221.46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219.01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0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219.88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221.19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10"/>
          <p:cNvGraphicFramePr/>
          <p:nvPr/>
        </p:nvGraphicFramePr>
        <p:xfrm>
          <a:off x="4310280" y="1737360"/>
          <a:ext cx="2407320" cy="1437840"/>
        </p:xfrm>
        <a:graphic>
          <a:graphicData uri="http://schemas.openxmlformats.org/drawingml/2006/table">
            <a:tbl>
              <a:tblPr/>
              <a:tblGrid>
                <a:gridCol w="601560"/>
                <a:gridCol w="601200"/>
                <a:gridCol w="601560"/>
                <a:gridCol w="603000"/>
              </a:tblGrid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223.49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223.49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224.24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222.84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223.83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224.96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223.52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224.67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224.77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222.81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222.66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224.18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222.23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796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222.5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223.39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223.04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80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220.82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221.46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219.01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219.17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9" name="CustomShape 11"/>
          <p:cNvSpPr/>
          <p:nvPr/>
        </p:nvSpPr>
        <p:spPr>
          <a:xfrm>
            <a:off x="2966400" y="4353120"/>
            <a:ext cx="599400" cy="182880"/>
          </a:xfrm>
          <a:custGeom>
            <a:avLst/>
            <a:gdLst/>
            <a:ahLst/>
            <a:rect l="0" t="0" r="r" b="b"/>
            <a:pathLst>
              <a:path w="1667" h="510">
                <a:moveTo>
                  <a:pt x="24" y="0"/>
                </a:moveTo>
                <a:cubicBezTo>
                  <a:pt x="12" y="0"/>
                  <a:pt x="0" y="12"/>
                  <a:pt x="0" y="24"/>
                </a:cubicBezTo>
                <a:lnTo>
                  <a:pt x="0" y="484"/>
                </a:lnTo>
                <a:cubicBezTo>
                  <a:pt x="0" y="496"/>
                  <a:pt x="12" y="509"/>
                  <a:pt x="24" y="509"/>
                </a:cubicBezTo>
                <a:lnTo>
                  <a:pt x="1641" y="509"/>
                </a:lnTo>
                <a:cubicBezTo>
                  <a:pt x="1653" y="509"/>
                  <a:pt x="1666" y="496"/>
                  <a:pt x="1666" y="484"/>
                </a:cubicBezTo>
                <a:lnTo>
                  <a:pt x="1666" y="24"/>
                </a:lnTo>
                <a:cubicBezTo>
                  <a:pt x="1666" y="12"/>
                  <a:pt x="1653" y="0"/>
                  <a:pt x="1641" y="0"/>
                </a:cubicBezTo>
                <a:lnTo>
                  <a:pt x="24" y="0"/>
                </a:lnTo>
              </a:path>
            </a:pathLst>
          </a:custGeom>
          <a:noFill/>
          <a:ln w="12600">
            <a:solidFill>
              <a:srgbClr val="ff9900"/>
            </a:solidFill>
            <a:custDash>
              <a:ds d="5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" name="Table 12"/>
          <p:cNvGraphicFramePr/>
          <p:nvPr/>
        </p:nvGraphicFramePr>
        <p:xfrm>
          <a:off x="7475760" y="1855080"/>
          <a:ext cx="603000" cy="180360"/>
        </p:xfrm>
        <a:graphic>
          <a:graphicData uri="http://schemas.openxmlformats.org/drawingml/2006/table">
            <a:tbl>
              <a:tblPr/>
              <a:tblGrid>
                <a:gridCol w="603000"/>
              </a:tblGrid>
              <a:tr h="180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220.68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13"/>
          <p:cNvGraphicFramePr/>
          <p:nvPr/>
        </p:nvGraphicFramePr>
        <p:xfrm>
          <a:off x="7448040" y="4786920"/>
          <a:ext cx="603000" cy="180360"/>
        </p:xfrm>
        <a:graphic>
          <a:graphicData uri="http://schemas.openxmlformats.org/drawingml/2006/table">
            <a:tbl>
              <a:tblPr/>
              <a:tblGrid>
                <a:gridCol w="603000"/>
              </a:tblGrid>
              <a:tr h="180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214.89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14"/>
          <p:cNvGraphicFramePr/>
          <p:nvPr/>
        </p:nvGraphicFramePr>
        <p:xfrm>
          <a:off x="7492680" y="3349440"/>
          <a:ext cx="603000" cy="180360"/>
        </p:xfrm>
        <a:graphic>
          <a:graphicData uri="http://schemas.openxmlformats.org/drawingml/2006/table">
            <a:tbl>
              <a:tblPr/>
              <a:tblGrid>
                <a:gridCol w="603000"/>
              </a:tblGrid>
              <a:tr h="180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219.33</a:t>
                      </a:r>
                      <a:endParaRPr b="0" lang="en-US" sz="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Noto Sans CJK SC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3" name="CustomShape 15"/>
          <p:cNvSpPr/>
          <p:nvPr/>
        </p:nvSpPr>
        <p:spPr>
          <a:xfrm>
            <a:off x="2966400" y="4536000"/>
            <a:ext cx="599400" cy="182880"/>
          </a:xfrm>
          <a:custGeom>
            <a:avLst/>
            <a:gdLst/>
            <a:ahLst/>
            <a:rect l="0" t="0" r="r" b="b"/>
            <a:pathLst>
              <a:path w="1667" h="510">
                <a:moveTo>
                  <a:pt x="24" y="0"/>
                </a:moveTo>
                <a:cubicBezTo>
                  <a:pt x="12" y="0"/>
                  <a:pt x="0" y="12"/>
                  <a:pt x="0" y="24"/>
                </a:cubicBezTo>
                <a:lnTo>
                  <a:pt x="0" y="484"/>
                </a:lnTo>
                <a:cubicBezTo>
                  <a:pt x="0" y="496"/>
                  <a:pt x="12" y="509"/>
                  <a:pt x="24" y="509"/>
                </a:cubicBezTo>
                <a:lnTo>
                  <a:pt x="1641" y="509"/>
                </a:lnTo>
                <a:cubicBezTo>
                  <a:pt x="1653" y="509"/>
                  <a:pt x="1666" y="496"/>
                  <a:pt x="1666" y="484"/>
                </a:cubicBezTo>
                <a:lnTo>
                  <a:pt x="1666" y="24"/>
                </a:lnTo>
                <a:cubicBezTo>
                  <a:pt x="1666" y="12"/>
                  <a:pt x="1653" y="0"/>
                  <a:pt x="1641" y="0"/>
                </a:cubicBezTo>
                <a:lnTo>
                  <a:pt x="24" y="0"/>
                </a:lnTo>
              </a:path>
            </a:pathLst>
          </a:custGeom>
          <a:noFill/>
          <a:ln w="12600">
            <a:solidFill>
              <a:srgbClr val="ff9900"/>
            </a:solidFill>
            <a:custDash>
              <a:ds d="5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2966400" y="4718880"/>
            <a:ext cx="599400" cy="182880"/>
          </a:xfrm>
          <a:custGeom>
            <a:avLst/>
            <a:gdLst/>
            <a:ahLst/>
            <a:rect l="0" t="0" r="r" b="b"/>
            <a:pathLst>
              <a:path w="1667" h="510">
                <a:moveTo>
                  <a:pt x="24" y="0"/>
                </a:moveTo>
                <a:cubicBezTo>
                  <a:pt x="12" y="0"/>
                  <a:pt x="0" y="12"/>
                  <a:pt x="0" y="24"/>
                </a:cubicBezTo>
                <a:lnTo>
                  <a:pt x="0" y="484"/>
                </a:lnTo>
                <a:cubicBezTo>
                  <a:pt x="0" y="496"/>
                  <a:pt x="12" y="509"/>
                  <a:pt x="24" y="509"/>
                </a:cubicBezTo>
                <a:lnTo>
                  <a:pt x="1641" y="509"/>
                </a:lnTo>
                <a:cubicBezTo>
                  <a:pt x="1653" y="509"/>
                  <a:pt x="1666" y="496"/>
                  <a:pt x="1666" y="484"/>
                </a:cubicBezTo>
                <a:lnTo>
                  <a:pt x="1666" y="24"/>
                </a:lnTo>
                <a:cubicBezTo>
                  <a:pt x="1666" y="12"/>
                  <a:pt x="1653" y="0"/>
                  <a:pt x="1641" y="0"/>
                </a:cubicBezTo>
                <a:lnTo>
                  <a:pt x="24" y="0"/>
                </a:lnTo>
              </a:path>
            </a:pathLst>
          </a:custGeom>
          <a:noFill/>
          <a:ln w="1260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2017-12-18T17:21:53Z</dcterms:created>
  <dc:creator/>
  <dc:description/>
  <dc:language>en-US</dc:language>
  <cp:lastModifiedBy/>
  <dcterms:modified xsi:type="dcterms:W3CDTF">2017-12-18T17:57:22Z</dcterms:modified>
  <cp:revision>1</cp:revision>
  <dc:subject/>
  <dc:title/>
</cp:coreProperties>
</file>