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24-Nov-23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6. Construct report using SQL*PLUS </a:t>
            </a:r>
            <a:br>
              <a:rPr lang="en-US" sz="4800" b="1" dirty="0" smtClean="0"/>
            </a:br>
            <a:endParaRPr lang="en-US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SQL*Plus</a:t>
            </a:r>
            <a:r>
              <a:rPr lang="en-US" dirty="0" smtClean="0"/>
              <a:t> is a command line interface to the Oracle database.</a:t>
            </a:r>
          </a:p>
          <a:p>
            <a:pPr algn="just"/>
            <a:r>
              <a:rPr lang="en-US" dirty="0" smtClean="0"/>
              <a:t>Oracle 8i and 9i allow the generation of reports directly from SQL*Plus.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5138" indent="-465138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1. SET MARKUP HTML </a:t>
            </a:r>
            <a:r>
              <a:rPr lang="en-US" u="sng" dirty="0" smtClean="0">
                <a:solidFill>
                  <a:srgbClr val="FF0000"/>
                </a:solidFill>
              </a:rPr>
              <a:t>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 is used to produce HTML output. </a:t>
            </a:r>
          </a:p>
          <a:p>
            <a:pPr marL="465138" indent="-465138" algn="just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2. SET ECHO </a:t>
            </a:r>
            <a:r>
              <a:rPr lang="en-US" dirty="0" smtClean="0"/>
              <a:t>command  enables or disables  displaying  on the screen, characters (input) entered at the keyboard .</a:t>
            </a:r>
          </a:p>
          <a:p>
            <a:pPr marL="465138" indent="-465138" algn="just" fontAlgn="base">
              <a:buNone/>
            </a:pPr>
            <a:r>
              <a:rPr lang="en-US" b="1" dirty="0" smtClean="0"/>
              <a:t>     Syntax: </a:t>
            </a:r>
            <a:r>
              <a:rPr lang="en-US" dirty="0" smtClean="0"/>
              <a:t>SET ECHO OFF | ON</a:t>
            </a:r>
          </a:p>
          <a:p>
            <a:pPr marL="465138" indent="-465138" algn="just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     OFF</a:t>
            </a:r>
            <a:r>
              <a:rPr lang="en-US" dirty="0" smtClean="0"/>
              <a:t> Keeps commands from a script file not to be  displayed on the screen while a script file is being executed. </a:t>
            </a:r>
          </a:p>
          <a:p>
            <a:pPr marL="465138" indent="-465138" algn="just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     ON</a:t>
            </a:r>
            <a:r>
              <a:rPr lang="en-US" dirty="0" smtClean="0"/>
              <a:t> Causes commands from a script file to be display on the screen as they are being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  SPOOL</a:t>
            </a:r>
            <a:r>
              <a:rPr lang="en-US" dirty="0" smtClean="0"/>
              <a:t> </a:t>
            </a:r>
            <a:r>
              <a:rPr lang="en-US" dirty="0" smtClean="0"/>
              <a:t>command is used to write the output to a file. </a:t>
            </a:r>
          </a:p>
          <a:p>
            <a:r>
              <a:rPr lang="en-US" dirty="0" smtClean="0"/>
              <a:t>If we want to print a report, the only way is to spool it to a file, then print that file. </a:t>
            </a:r>
          </a:p>
          <a:p>
            <a:r>
              <a:rPr lang="en-US" u="sng" dirty="0" smtClean="0"/>
              <a:t>SYNTAX</a:t>
            </a:r>
            <a:r>
              <a:rPr lang="en-US" dirty="0" smtClean="0"/>
              <a:t>: </a:t>
            </a:r>
            <a:r>
              <a:rPr lang="en-US" b="1" dirty="0" smtClean="0"/>
              <a:t>SPOOL</a:t>
            </a:r>
            <a:r>
              <a:rPr lang="en-US" dirty="0" smtClean="0"/>
              <a:t>  </a:t>
            </a:r>
            <a:r>
              <a:rPr lang="en-US" i="1" dirty="0" err="1" smtClean="0"/>
              <a:t>file_name</a:t>
            </a:r>
            <a:r>
              <a:rPr lang="en-US" i="1" dirty="0" smtClean="0"/>
              <a:t> </a:t>
            </a:r>
            <a:r>
              <a:rPr lang="en-US" dirty="0" smtClean="0"/>
              <a:t>| OFF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Creating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Run the following commands in SQL command line</a:t>
            </a:r>
          </a:p>
          <a:p>
            <a:r>
              <a:rPr lang="en-US" dirty="0" smtClean="0"/>
              <a:t>SQL&gt;SET ECHO OFF </a:t>
            </a:r>
          </a:p>
          <a:p>
            <a:r>
              <a:rPr lang="en-US" dirty="0" smtClean="0"/>
              <a:t>SQL&gt;SET FEEDBACK OFF</a:t>
            </a:r>
          </a:p>
          <a:p>
            <a:r>
              <a:rPr lang="en-US" dirty="0" smtClean="0"/>
              <a:t>SQL&gt;SET MARKUP HTML ON</a:t>
            </a:r>
          </a:p>
          <a:p>
            <a:r>
              <a:rPr lang="en-US" dirty="0" smtClean="0"/>
              <a:t>SQL&gt;SPOOL D:\emp1.html </a:t>
            </a:r>
          </a:p>
          <a:p>
            <a:r>
              <a:rPr lang="en-US" dirty="0" smtClean="0"/>
              <a:t>SQL&gt;SELECT * FROM </a:t>
            </a:r>
            <a:r>
              <a:rPr lang="en-US" dirty="0" err="1" smtClean="0"/>
              <a:t>emp</a:t>
            </a:r>
            <a:r>
              <a:rPr lang="en-US" dirty="0" smtClean="0"/>
              <a:t>; </a:t>
            </a:r>
          </a:p>
          <a:p>
            <a:r>
              <a:rPr lang="en-US" dirty="0" smtClean="0"/>
              <a:t>SQL&gt;SPOOL OFF </a:t>
            </a:r>
          </a:p>
          <a:p>
            <a:r>
              <a:rPr lang="en-US" dirty="0" smtClean="0"/>
              <a:t>SQL&gt;SET MARKUP HTML OFF </a:t>
            </a:r>
          </a:p>
          <a:p>
            <a:r>
              <a:rPr lang="en-US" dirty="0" smtClean="0"/>
              <a:t>SQL&gt;SET ECHO ON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229600" cy="520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6. Construct report using SQL*PLUS  </vt:lpstr>
      <vt:lpstr>Creating HTML Report</vt:lpstr>
      <vt:lpstr>Creating HTML Report</vt:lpstr>
      <vt:lpstr>Creating HTML Report</vt:lpstr>
      <vt:lpstr>Creating HTML Report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6. Construct report using SQL*PLUS  </dc:title>
  <dc:creator>murali</dc:creator>
  <cp:lastModifiedBy>murali</cp:lastModifiedBy>
  <cp:revision>22</cp:revision>
  <dcterms:created xsi:type="dcterms:W3CDTF">2006-08-16T00:00:00Z</dcterms:created>
  <dcterms:modified xsi:type="dcterms:W3CDTF">2023-11-24T16:39:48Z</dcterms:modified>
</cp:coreProperties>
</file>