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50" y="1199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12</a:t>
            </a:r>
            <a:br>
              <a:rPr lang="en-US" b="1" dirty="0" smtClean="0"/>
            </a:br>
            <a:r>
              <a:rPr lang="en-US" b="1" dirty="0" smtClean="0"/>
              <a:t>Demonstrate </a:t>
            </a:r>
            <a:r>
              <a:rPr lang="en-US" b="1" dirty="0" smtClean="0"/>
              <a:t>Bind and Substitution Variables using PL SQL block 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Substitution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Double ampersand (&amp;&amp;)</a:t>
            </a:r>
            <a:r>
              <a:rPr lang="en-US" dirty="0" smtClean="0"/>
              <a:t> is used when you want the same value to be used for all occurrences of a </a:t>
            </a:r>
            <a:r>
              <a:rPr lang="en-US" dirty="0" smtClean="0"/>
              <a:t>substitution variable </a:t>
            </a:r>
            <a:r>
              <a:rPr lang="en-US" dirty="0" smtClean="0"/>
              <a:t>in PL/SQL program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With </a:t>
            </a:r>
            <a:r>
              <a:rPr lang="en-US" b="1" dirty="0" smtClean="0"/>
              <a:t>&amp;&amp;</a:t>
            </a:r>
            <a:r>
              <a:rPr lang="en-US" dirty="0" smtClean="0"/>
              <a:t>, PL/SQL processor asks only once for each substitution variable. Wherever the substitution variable is encountered in the code it is replaced with previously assigned value.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</a:t>
            </a:r>
            <a:endParaRPr lang="en-US" dirty="0" smtClean="0"/>
          </a:p>
          <a:p>
            <a:r>
              <a:rPr lang="en-US" dirty="0" smtClean="0"/>
              <a:t>DBMS_OUTPUT.PUT_LINE</a:t>
            </a:r>
            <a:r>
              <a:rPr lang="en-US" dirty="0" smtClean="0"/>
              <a:t>(‘I am going to town on ‘||’&amp;</a:t>
            </a:r>
            <a:r>
              <a:rPr lang="en-US" dirty="0" err="1" smtClean="0"/>
              <a:t>vday</a:t>
            </a:r>
            <a:r>
              <a:rPr lang="en-US" dirty="0" smtClean="0"/>
              <a:t>’); </a:t>
            </a:r>
            <a:endParaRPr lang="en-US" dirty="0" smtClean="0"/>
          </a:p>
          <a:p>
            <a:r>
              <a:rPr lang="en-US" dirty="0" smtClean="0"/>
              <a:t>DBMS_OUTPUT.PUT_LINE</a:t>
            </a:r>
            <a:r>
              <a:rPr lang="en-US" dirty="0" smtClean="0"/>
              <a:t>(‘I am coming back on ‘||‘&amp;</a:t>
            </a:r>
            <a:r>
              <a:rPr lang="en-US" dirty="0" err="1" smtClean="0"/>
              <a:t>vday</a:t>
            </a:r>
            <a:r>
              <a:rPr lang="en-US" dirty="0" smtClean="0"/>
              <a:t>’); </a:t>
            </a:r>
            <a:endParaRPr lang="en-US" dirty="0" smtClean="0"/>
          </a:p>
          <a:p>
            <a:r>
              <a:rPr lang="en-US" dirty="0" smtClean="0"/>
              <a:t>END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DBMS_OUTPUT.PUT_LINE(‘I am going to town on ‘||’&amp;&amp;</a:t>
            </a:r>
            <a:r>
              <a:rPr lang="en-US" dirty="0" err="1" smtClean="0"/>
              <a:t>vday</a:t>
            </a:r>
            <a:r>
              <a:rPr lang="en-US" dirty="0" smtClean="0"/>
              <a:t>’); DBMS_OUTPUT.PUT_LINE(‘I am coming back on ‘||‘&amp;</a:t>
            </a:r>
            <a:r>
              <a:rPr lang="en-US" dirty="0" err="1" smtClean="0"/>
              <a:t>vday</a:t>
            </a:r>
            <a:r>
              <a:rPr lang="en-US" dirty="0" smtClean="0"/>
              <a:t>’); END;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Bind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Oracle </a:t>
            </a:r>
            <a:r>
              <a:rPr lang="en-US" dirty="0" smtClean="0"/>
              <a:t>provides the bind variable functionality to the user, </a:t>
            </a:r>
            <a:r>
              <a:rPr lang="en-US" dirty="0" smtClean="0"/>
              <a:t>where we </a:t>
            </a:r>
            <a:r>
              <a:rPr lang="en-US" dirty="0" smtClean="0"/>
              <a:t>can create the variable </a:t>
            </a:r>
            <a:r>
              <a:rPr lang="en-US" dirty="0" smtClean="0"/>
              <a:t>in a host environment and use that </a:t>
            </a:r>
            <a:r>
              <a:rPr lang="en-US" dirty="0" smtClean="0"/>
              <a:t>variable </a:t>
            </a:r>
            <a:r>
              <a:rPr lang="en-US" dirty="0" smtClean="0"/>
              <a:t>in </a:t>
            </a:r>
            <a:r>
              <a:rPr lang="en-US" dirty="0" smtClean="0"/>
              <a:t>different </a:t>
            </a:r>
            <a:r>
              <a:rPr lang="en-US" dirty="0" smtClean="0"/>
              <a:t>PL/SQL blocks </a:t>
            </a:r>
            <a:r>
              <a:rPr lang="en-US" dirty="0" smtClean="0"/>
              <a:t>as per our requirement. </a:t>
            </a:r>
            <a:endParaRPr lang="en-US" dirty="0" smtClean="0"/>
          </a:p>
          <a:p>
            <a:pPr algn="just"/>
            <a:r>
              <a:rPr lang="en-US" dirty="0" smtClean="0"/>
              <a:t>We can create bind variables with different data types.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Declaration of bind variable:</a:t>
            </a:r>
          </a:p>
          <a:p>
            <a:pPr>
              <a:buNone/>
            </a:pPr>
            <a:r>
              <a:rPr lang="en-US" b="1" dirty="0" smtClean="0"/>
              <a:t>Syntax: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b="1" dirty="0" smtClean="0"/>
              <a:t>VARIABLE</a:t>
            </a:r>
            <a:r>
              <a:rPr lang="en-US" dirty="0" smtClean="0"/>
              <a:t>  </a:t>
            </a:r>
            <a:r>
              <a:rPr lang="en-US" dirty="0" err="1" smtClean="0"/>
              <a:t>variable_name</a:t>
            </a:r>
            <a:r>
              <a:rPr lang="en-US" dirty="0" smtClean="0"/>
              <a:t>  </a:t>
            </a:r>
            <a:r>
              <a:rPr lang="en-US" b="1" dirty="0" smtClean="0"/>
              <a:t>DATA TYPE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Example</a:t>
            </a:r>
            <a:r>
              <a:rPr lang="en-US" dirty="0" smtClean="0"/>
              <a:t>: VARIABLE marks NUMBER;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 smtClean="0"/>
              <a:t>Referencing in  a PL/SQL block </a:t>
            </a:r>
          </a:p>
          <a:p>
            <a:pPr algn="just"/>
            <a:r>
              <a:rPr lang="en-US" dirty="0" smtClean="0"/>
              <a:t>Bind </a:t>
            </a:r>
            <a:r>
              <a:rPr lang="en-US" dirty="0" smtClean="0"/>
              <a:t>variables declared in the host environment can be used in </a:t>
            </a:r>
            <a:r>
              <a:rPr lang="en-US" dirty="0" smtClean="0"/>
              <a:t>a PL/SQL block </a:t>
            </a:r>
            <a:r>
              <a:rPr lang="en-US" dirty="0" smtClean="0"/>
              <a:t>prefixed with colon symbol (</a:t>
            </a:r>
            <a:r>
              <a:rPr lang="en-US" sz="3600" b="1" dirty="0" smtClean="0"/>
              <a:t>: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For </a:t>
            </a:r>
            <a:r>
              <a:rPr lang="en-US" b="1" dirty="0" smtClean="0"/>
              <a:t>example</a:t>
            </a:r>
            <a:r>
              <a:rPr lang="en-US" dirty="0" smtClean="0"/>
              <a:t>:  Initializing variable </a:t>
            </a:r>
            <a:r>
              <a:rPr lang="en-US" b="1" dirty="0" smtClean="0"/>
              <a:t>marks</a:t>
            </a:r>
            <a:r>
              <a:rPr lang="en-US" dirty="0" smtClean="0"/>
              <a:t>       </a:t>
            </a:r>
          </a:p>
          <a:p>
            <a:pPr>
              <a:buNone/>
            </a:pPr>
            <a:r>
              <a:rPr lang="en-US" dirty="0" smtClean="0"/>
              <a:t>                   BEGIN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</a:t>
            </a:r>
            <a:r>
              <a:rPr lang="en-US" b="1" dirty="0" smtClean="0"/>
              <a:t>:marks  :=</a:t>
            </a:r>
            <a:r>
              <a:rPr lang="en-US" dirty="0" smtClean="0"/>
              <a:t>  67;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END;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Displaying  </a:t>
            </a:r>
            <a:r>
              <a:rPr lang="en-US" b="1" dirty="0" smtClean="0"/>
              <a:t>the </a:t>
            </a:r>
            <a:r>
              <a:rPr lang="en-US" b="1" dirty="0" smtClean="0"/>
              <a:t>value in a bind </a:t>
            </a:r>
            <a:r>
              <a:rPr lang="en-US" b="1" dirty="0" smtClean="0"/>
              <a:t>variable</a:t>
            </a:r>
            <a:r>
              <a:rPr lang="en-US" b="1" dirty="0" smtClean="0"/>
              <a:t>:</a:t>
            </a:r>
          </a:p>
          <a:p>
            <a:pPr algn="just">
              <a:buNone/>
            </a:pPr>
            <a:r>
              <a:rPr lang="en-US" dirty="0" smtClean="0"/>
              <a:t>1. To </a:t>
            </a:r>
            <a:r>
              <a:rPr lang="en-US" dirty="0" smtClean="0"/>
              <a:t>show the value of your bind variable, just give the name of your bind variable as a parameter to the DBMS_OUTPUT package’s PUT LINE function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 Example:   </a:t>
            </a:r>
            <a:r>
              <a:rPr lang="en-US" dirty="0" smtClean="0"/>
              <a:t>DBMS_OUTPUT.PUT LINE(</a:t>
            </a:r>
            <a:r>
              <a:rPr lang="en-US" b="1" dirty="0" smtClean="0"/>
              <a:t>:marks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2. Using  PRINT command,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Syntax  </a:t>
            </a:r>
            <a:r>
              <a:rPr lang="en-US" dirty="0" smtClean="0"/>
              <a:t>print   </a:t>
            </a:r>
            <a:r>
              <a:rPr lang="en-US" dirty="0" err="1" smtClean="0"/>
              <a:t>variable_name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Example:  Print   marks;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Bind Variables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1295400"/>
            <a:ext cx="837604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Find total salary of all </a:t>
            </a:r>
            <a:r>
              <a:rPr lang="en-US" dirty="0" smtClean="0"/>
              <a:t>employees in PL/SQL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t="4718" r="4904" b="44957"/>
          <a:stretch>
            <a:fillRect/>
          </a:stretch>
        </p:blipFill>
        <p:spPr bwMode="auto">
          <a:xfrm>
            <a:off x="533400" y="1828800"/>
            <a:ext cx="817006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Substitution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PL/SQL blocks can accept user input while execution.  </a:t>
            </a:r>
            <a:endParaRPr lang="en-US" dirty="0" smtClean="0"/>
          </a:p>
          <a:p>
            <a:pPr algn="just"/>
            <a:r>
              <a:rPr lang="en-US" dirty="0" smtClean="0"/>
              <a:t>Whenever </a:t>
            </a:r>
            <a:r>
              <a:rPr lang="en-US" dirty="0" smtClean="0"/>
              <a:t>PL/SQL processor encounters a substitution variable in a block, it </a:t>
            </a:r>
            <a:r>
              <a:rPr lang="en-US" dirty="0" smtClean="0"/>
              <a:t>waits for </a:t>
            </a:r>
            <a:r>
              <a:rPr lang="en-US" dirty="0" smtClean="0"/>
              <a:t>user input. </a:t>
            </a:r>
            <a:endParaRPr lang="en-US" dirty="0" smtClean="0"/>
          </a:p>
          <a:p>
            <a:pPr algn="just"/>
            <a:r>
              <a:rPr lang="en-US" dirty="0" smtClean="0"/>
              <a:t>All </a:t>
            </a:r>
            <a:r>
              <a:rPr lang="en-US" dirty="0" smtClean="0"/>
              <a:t>the substitution variables in the block are replaced by the inputted values before sending it to the database. </a:t>
            </a:r>
          </a:p>
          <a:p>
            <a:pPr algn="just"/>
            <a:r>
              <a:rPr lang="en-US" dirty="0" smtClean="0"/>
              <a:t>Substitution variables are used by prefixing a variable name with the ampersand(&amp;) or double ampersand (&amp;&amp;).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Substitution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Ampersand(&amp;)</a:t>
            </a:r>
            <a:r>
              <a:rPr lang="en-US" dirty="0" smtClean="0"/>
              <a:t>  is used when you want to give a new value each time a substitution variable is encountered in the code.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user has to input value even if the same substitution variable is used at multiple places in a PL/SQL program.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246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12 Demonstrate Bind and Substitution Variables using PL SQL block </vt:lpstr>
      <vt:lpstr>Bind Variables</vt:lpstr>
      <vt:lpstr>Bind Variables</vt:lpstr>
      <vt:lpstr>Bind Variables</vt:lpstr>
      <vt:lpstr>Bind Variables</vt:lpstr>
      <vt:lpstr>Bind Variables</vt:lpstr>
      <vt:lpstr>Bind Variables</vt:lpstr>
      <vt:lpstr>Substitution Variables</vt:lpstr>
      <vt:lpstr>Substitution Variables</vt:lpstr>
      <vt:lpstr>Substitution Variables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murali</dc:creator>
  <cp:lastModifiedBy>murali</cp:lastModifiedBy>
  <cp:revision>34</cp:revision>
  <dcterms:created xsi:type="dcterms:W3CDTF">2006-08-16T00:00:00Z</dcterms:created>
  <dcterms:modified xsi:type="dcterms:W3CDTF">2023-11-25T08:14:23Z</dcterms:modified>
</cp:coreProperties>
</file>