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grant-and-revoke/" TargetMode="External"/><Relationship Id="rId2" Type="http://schemas.openxmlformats.org/officeDocument/2006/relationships/hyperlink" Target="https://www.geeksforgeeks.org/mysql-grant-revoke-privileg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81200"/>
            <a:ext cx="8382000" cy="2209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10. Controlling </a:t>
            </a:r>
            <a:r>
              <a:rPr lang="en-US" b="1" dirty="0" smtClean="0"/>
              <a:t>Access, and Locking Rows for </a:t>
            </a:r>
            <a:r>
              <a:rPr lang="en-US" b="1" dirty="0" smtClean="0"/>
              <a:t>Update and </a:t>
            </a:r>
            <a:r>
              <a:rPr lang="en-US" b="1" dirty="0" smtClean="0"/>
              <a:t>Security </a:t>
            </a:r>
            <a:r>
              <a:rPr lang="en-US" b="1" dirty="0" smtClean="0"/>
              <a:t>features.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Control Language(DCL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DCL </a:t>
            </a:r>
            <a:r>
              <a:rPr lang="en-US" dirty="0" smtClean="0"/>
              <a:t>commands are used to grant and take back </a:t>
            </a:r>
            <a:r>
              <a:rPr lang="en-US" dirty="0" smtClean="0"/>
              <a:t>privileges </a:t>
            </a:r>
            <a:r>
              <a:rPr lang="en-US" dirty="0" smtClean="0"/>
              <a:t>from any database user</a:t>
            </a:r>
            <a:r>
              <a:rPr lang="en-US" dirty="0" smtClean="0"/>
              <a:t>.</a:t>
            </a:r>
            <a:endParaRPr lang="en-US" dirty="0" smtClean="0"/>
          </a:p>
          <a:p>
            <a:pPr fontAlgn="base"/>
            <a:r>
              <a:rPr lang="en-US" dirty="0" smtClean="0"/>
              <a:t>List </a:t>
            </a:r>
            <a:r>
              <a:rPr lang="en-US" dirty="0" smtClean="0"/>
              <a:t>of  DCL commands: </a:t>
            </a:r>
          </a:p>
          <a:p>
            <a:pPr fontAlgn="base"/>
            <a:r>
              <a:rPr lang="en-US" b="1" dirty="0" smtClean="0">
                <a:hlinkClick r:id="rId2"/>
              </a:rPr>
              <a:t>GRANT: </a:t>
            </a:r>
            <a:endParaRPr lang="en-US" b="1" dirty="0" smtClean="0"/>
          </a:p>
          <a:p>
            <a:pPr fontAlgn="base"/>
            <a:r>
              <a:rPr lang="en-US" b="1" dirty="0" smtClean="0">
                <a:hlinkClick r:id="rId3"/>
              </a:rPr>
              <a:t>REVOKE</a:t>
            </a:r>
            <a:r>
              <a:rPr lang="en-US" b="1" dirty="0" smtClean="0">
                <a:hlinkClick r:id="rId3"/>
              </a:rPr>
              <a:t>:</a:t>
            </a:r>
            <a:r>
              <a:rPr lang="en-US" b="1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Grant </a:t>
            </a:r>
            <a:r>
              <a:rPr lang="en-US" dirty="0" smtClean="0"/>
              <a:t>command is </a:t>
            </a:r>
            <a:r>
              <a:rPr lang="en-US" dirty="0" smtClean="0"/>
              <a:t>used </a:t>
            </a:r>
            <a:r>
              <a:rPr lang="en-US" dirty="0" smtClean="0"/>
              <a:t>to provide privileges </a:t>
            </a:r>
            <a:r>
              <a:rPr lang="en-US" dirty="0" smtClean="0"/>
              <a:t>on </a:t>
            </a:r>
            <a:r>
              <a:rPr lang="en-US" dirty="0" smtClean="0"/>
              <a:t>database objects for </a:t>
            </a:r>
            <a:r>
              <a:rPr lang="en-US" dirty="0" smtClean="0"/>
              <a:t>other database users. </a:t>
            </a:r>
          </a:p>
          <a:p>
            <a:pPr>
              <a:buNone/>
            </a:pPr>
            <a:r>
              <a:rPr lang="en-US" b="1" dirty="0" smtClean="0"/>
              <a:t>Syntax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GRANT </a:t>
            </a:r>
            <a:r>
              <a:rPr lang="en-US" i="1" dirty="0" err="1" smtClean="0">
                <a:solidFill>
                  <a:srgbClr val="FF0000"/>
                </a:solidFill>
              </a:rPr>
              <a:t>privilege_name</a:t>
            </a:r>
            <a:r>
              <a:rPr lang="en-US" dirty="0" smtClean="0"/>
              <a:t> </a:t>
            </a:r>
            <a:r>
              <a:rPr lang="en-US" dirty="0" smtClean="0"/>
              <a:t>ON </a:t>
            </a:r>
            <a:r>
              <a:rPr lang="en-US" dirty="0" err="1" smtClean="0">
                <a:solidFill>
                  <a:srgbClr val="FF0000"/>
                </a:solidFill>
              </a:rPr>
              <a:t>object_name</a:t>
            </a:r>
            <a:r>
              <a:rPr lang="en-US" dirty="0" smtClean="0"/>
              <a:t> </a:t>
            </a:r>
            <a:r>
              <a:rPr lang="en-US" dirty="0" smtClean="0"/>
              <a:t>TO    {</a:t>
            </a:r>
            <a:r>
              <a:rPr lang="en-US" dirty="0" err="1" smtClean="0"/>
              <a:t>user_name</a:t>
            </a:r>
            <a:r>
              <a:rPr lang="en-US" dirty="0" smtClean="0"/>
              <a:t> | public </a:t>
            </a:r>
            <a:r>
              <a:rPr lang="en-US" dirty="0" smtClean="0"/>
              <a:t>} 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privilege_name</a:t>
            </a:r>
            <a:r>
              <a:rPr lang="en-US" dirty="0" smtClean="0"/>
              <a:t> –  select, update, insert etc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object_name</a:t>
            </a:r>
            <a:r>
              <a:rPr lang="en-US" dirty="0" smtClean="0"/>
              <a:t>  - is </a:t>
            </a:r>
            <a:r>
              <a:rPr lang="en-US" dirty="0" smtClean="0"/>
              <a:t>the name of the database </a:t>
            </a:r>
            <a:r>
              <a:rPr lang="en-US" dirty="0" smtClean="0"/>
              <a:t>object (</a:t>
            </a:r>
            <a:r>
              <a:rPr lang="en-US" dirty="0" err="1" smtClean="0"/>
              <a:t>tablename,viewname</a:t>
            </a:r>
            <a:r>
              <a:rPr lang="en-US" dirty="0" smtClean="0"/>
              <a:t>, procedure etc)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b="1" dirty="0" smtClean="0"/>
              <a:t>SQL</a:t>
            </a:r>
            <a:r>
              <a:rPr lang="en-US" dirty="0" smtClean="0"/>
              <a:t>&gt; CONNECT </a:t>
            </a:r>
            <a:r>
              <a:rPr lang="en-US" u="sng" dirty="0" err="1" smtClean="0">
                <a:solidFill>
                  <a:srgbClr val="FF0000"/>
                </a:solidFill>
              </a:rPr>
              <a:t>murali</a:t>
            </a:r>
            <a:r>
              <a:rPr lang="en-US" dirty="0" smtClean="0"/>
              <a:t> AS SYSDBA</a:t>
            </a:r>
          </a:p>
          <a:p>
            <a:pPr>
              <a:buNone/>
            </a:pPr>
            <a:r>
              <a:rPr lang="en-US" dirty="0" smtClean="0"/>
              <a:t>Enter Password: </a:t>
            </a:r>
            <a:r>
              <a:rPr lang="en-US" u="sng" dirty="0" smtClean="0">
                <a:solidFill>
                  <a:srgbClr val="FF0000"/>
                </a:solidFill>
              </a:rPr>
              <a:t>12345</a:t>
            </a:r>
          </a:p>
          <a:p>
            <a:pPr>
              <a:buNone/>
            </a:pPr>
            <a:r>
              <a:rPr lang="en-US" b="1" dirty="0" smtClean="0"/>
              <a:t>SQL</a:t>
            </a:r>
            <a:r>
              <a:rPr lang="en-US" dirty="0" smtClean="0"/>
              <a:t>&gt; CREATE USER </a:t>
            </a:r>
            <a:r>
              <a:rPr lang="en-US" u="sng" dirty="0" err="1" smtClean="0">
                <a:solidFill>
                  <a:srgbClr val="FF0000"/>
                </a:solidFill>
              </a:rPr>
              <a:t>krishna</a:t>
            </a:r>
            <a:r>
              <a:rPr lang="en-US" dirty="0" smtClean="0"/>
              <a:t> IDENTIFIED BY  </a:t>
            </a:r>
            <a:r>
              <a:rPr lang="en-US" u="sng" dirty="0" err="1" smtClean="0">
                <a:solidFill>
                  <a:srgbClr val="FF0000"/>
                </a:solidFill>
              </a:rPr>
              <a:t>abcdef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SQL&gt; GRANT</a:t>
            </a:r>
            <a:r>
              <a:rPr lang="en-US" dirty="0" smtClean="0"/>
              <a:t> SELECT, UPDATE ON </a:t>
            </a:r>
            <a:r>
              <a:rPr lang="en-US" dirty="0" err="1" smtClean="0"/>
              <a:t>emp</a:t>
            </a:r>
            <a:r>
              <a:rPr lang="en-US" dirty="0" smtClean="0"/>
              <a:t> </a:t>
            </a:r>
            <a:r>
              <a:rPr lang="en-US" dirty="0" smtClean="0"/>
              <a:t>TO </a:t>
            </a:r>
            <a:r>
              <a:rPr lang="en-US" u="sng" dirty="0" err="1" smtClean="0">
                <a:solidFill>
                  <a:srgbClr val="FF0000"/>
                </a:solidFill>
              </a:rPr>
              <a:t>krishna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Grant succeeded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Read data from </a:t>
            </a:r>
            <a:r>
              <a:rPr lang="en-US" dirty="0" err="1" smtClean="0"/>
              <a:t>emp</a:t>
            </a:r>
            <a:r>
              <a:rPr lang="en-US" dirty="0" smtClean="0"/>
              <a:t> table by user </a:t>
            </a:r>
            <a:r>
              <a:rPr lang="en-US" dirty="0" err="1" smtClean="0">
                <a:solidFill>
                  <a:srgbClr val="FF0000"/>
                </a:solidFill>
              </a:rPr>
              <a:t>krishna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b="1" dirty="0" smtClean="0"/>
              <a:t>SQL&gt;</a:t>
            </a:r>
            <a:r>
              <a:rPr lang="en-US" b="1" dirty="0" smtClean="0"/>
              <a:t> </a:t>
            </a:r>
            <a:r>
              <a:rPr lang="en-US" dirty="0" smtClean="0"/>
              <a:t>Select * from </a:t>
            </a:r>
            <a:r>
              <a:rPr lang="en-US" u="sng" dirty="0" smtClean="0"/>
              <a:t>murali.emp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Revoke </a:t>
            </a:r>
            <a:r>
              <a:rPr lang="en-US" dirty="0" smtClean="0"/>
              <a:t>command </a:t>
            </a:r>
            <a:r>
              <a:rPr lang="en-US" dirty="0" smtClean="0"/>
              <a:t>is used to withdraw </a:t>
            </a:r>
            <a:r>
              <a:rPr lang="en-US" dirty="0" smtClean="0"/>
              <a:t>privileges </a:t>
            </a:r>
            <a:r>
              <a:rPr lang="en-US" dirty="0" smtClean="0"/>
              <a:t>granted for user on </a:t>
            </a:r>
            <a:r>
              <a:rPr lang="en-US" dirty="0" smtClean="0"/>
              <a:t>database objects 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Syntax: </a:t>
            </a:r>
          </a:p>
          <a:p>
            <a:r>
              <a:rPr lang="en-US" dirty="0" smtClean="0"/>
              <a:t>revoke </a:t>
            </a:r>
            <a:r>
              <a:rPr lang="en-US" i="1" dirty="0" err="1" smtClean="0">
                <a:solidFill>
                  <a:srgbClr val="FF0000"/>
                </a:solidFill>
              </a:rPr>
              <a:t>privilege_name</a:t>
            </a:r>
            <a:r>
              <a:rPr lang="en-US" dirty="0" smtClean="0"/>
              <a:t> on </a:t>
            </a:r>
            <a:r>
              <a:rPr lang="en-US" i="1" dirty="0" err="1" smtClean="0">
                <a:solidFill>
                  <a:srgbClr val="FF0000"/>
                </a:solidFill>
              </a:rPr>
              <a:t>object_name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smtClean="0"/>
              <a:t>{</a:t>
            </a:r>
            <a:r>
              <a:rPr lang="en-US" dirty="0" err="1" smtClean="0"/>
              <a:t>user_name</a:t>
            </a:r>
            <a:r>
              <a:rPr lang="en-US" dirty="0" smtClean="0"/>
              <a:t> | public </a:t>
            </a:r>
            <a:r>
              <a:rPr lang="en-US" dirty="0" smtClean="0"/>
              <a:t>} 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Example:</a:t>
            </a:r>
            <a:endParaRPr lang="en-US" b="1" dirty="0" smtClean="0"/>
          </a:p>
          <a:p>
            <a:r>
              <a:rPr lang="en-US" dirty="0" smtClean="0"/>
              <a:t>SQL&gt; </a:t>
            </a:r>
            <a:r>
              <a:rPr lang="en-US" dirty="0" smtClean="0"/>
              <a:t>REVOKE SELECT, UPDATE ON </a:t>
            </a:r>
            <a:r>
              <a:rPr lang="en-US" dirty="0" err="1" smtClean="0">
                <a:solidFill>
                  <a:srgbClr val="FF0000"/>
                </a:solidFill>
              </a:rPr>
              <a:t>emp</a:t>
            </a:r>
            <a:r>
              <a:rPr lang="en-US" dirty="0" smtClean="0"/>
              <a:t> FROM </a:t>
            </a:r>
            <a:r>
              <a:rPr lang="en-US" u="sng" dirty="0" err="1" smtClean="0">
                <a:solidFill>
                  <a:srgbClr val="FF0000"/>
                </a:solidFill>
              </a:rPr>
              <a:t>krishna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Output: </a:t>
            </a:r>
            <a:r>
              <a:rPr lang="en-US" dirty="0" smtClean="0"/>
              <a:t>REVOKE SUCCEEDED.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164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10. Controlling Access, and Locking Rows for Update and Security features. </vt:lpstr>
      <vt:lpstr>Data Control Language(DCL)</vt:lpstr>
      <vt:lpstr>GRANT</vt:lpstr>
      <vt:lpstr>GRANT</vt:lpstr>
      <vt:lpstr>GRANT</vt:lpstr>
      <vt:lpstr>REVOKE</vt:lpstr>
      <vt:lpstr>REVOKE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Controlling Access, and Locking Rows for Update and Security features. </dc:title>
  <dc:creator>murali</dc:creator>
  <cp:lastModifiedBy>murali</cp:lastModifiedBy>
  <cp:revision>16</cp:revision>
  <dcterms:created xsi:type="dcterms:W3CDTF">2006-08-16T00:00:00Z</dcterms:created>
  <dcterms:modified xsi:type="dcterms:W3CDTF">2023-11-18T07:23:29Z</dcterms:modified>
</cp:coreProperties>
</file>