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
  </p:notesMasterIdLst>
  <p:handoutMasterIdLst>
    <p:handoutMasterId r:id="rId6"/>
  </p:handoutMasterIdLst>
  <p:sldIdLst>
    <p:sldId id="256" r:id="rId2"/>
    <p:sldId id="271" r:id="rId3"/>
    <p:sldId id="272" r:id="rId4"/>
  </p:sldIdLst>
  <p:sldSz cx="12192000" cy="6858000"/>
  <p:notesSz cx="6858000" cy="9144000"/>
  <p:custDataLst>
    <p:tags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9B5"/>
    <a:srgbClr val="0B41CD"/>
    <a:srgbClr val="0C41CD"/>
    <a:srgbClr val="F4F4F1"/>
    <a:srgbClr val="706B69"/>
    <a:srgbClr val="0B41CE"/>
    <a:srgbClr val="1533D8"/>
    <a:srgbClr val="898989"/>
    <a:srgbClr val="FFFFFF"/>
    <a:srgbClr val="DBD6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406"/>
  </p:normalViewPr>
  <p:slideViewPr>
    <p:cSldViewPr snapToGrid="0" snapToObjects="1">
      <p:cViewPr varScale="1">
        <p:scale>
          <a:sx n="68" d="100"/>
          <a:sy n="68" d="100"/>
        </p:scale>
        <p:origin x="616" y="48"/>
      </p:cViewPr>
      <p:guideLst/>
    </p:cSldViewPr>
  </p:slideViewPr>
  <p:notesTextViewPr>
    <p:cViewPr>
      <p:scale>
        <a:sx n="1" d="1"/>
        <a:sy n="1" d="1"/>
      </p:scale>
      <p:origin x="0" y="0"/>
    </p:cViewPr>
  </p:notesTextViewPr>
  <p:sorterViewPr>
    <p:cViewPr>
      <p:scale>
        <a:sx n="129" d="100"/>
        <a:sy n="129" d="100"/>
      </p:scale>
      <p:origin x="0" y="-3048"/>
    </p:cViewPr>
  </p:sorterViewPr>
  <p:notesViewPr>
    <p:cSldViewPr snapToGrid="0" snapToObjects="1" showGuides="1">
      <p:cViewPr varScale="1">
        <p:scale>
          <a:sx n="105" d="100"/>
          <a:sy n="105" d="100"/>
        </p:scale>
        <p:origin x="42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51386-98D8-A946-ACC9-C2D5548E0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latin typeface="Roche Sans" panose="020B0504030201040101" pitchFamily="34" charset="0"/>
            </a:endParaRPr>
          </a:p>
        </p:txBody>
      </p:sp>
      <p:sp>
        <p:nvSpPr>
          <p:cNvPr id="3" name="Date Placeholder 2">
            <a:extLst>
              <a:ext uri="{FF2B5EF4-FFF2-40B4-BE49-F238E27FC236}">
                <a16:creationId xmlns:a16="http://schemas.microsoft.com/office/drawing/2014/main" id="{0AAC48C0-27BD-F44A-828B-AD32024A00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C0D3AE-ABE2-1448-A3B0-B4647C1F35FD}" type="datetime1">
              <a:rPr lang="de-CH" smtClean="0">
                <a:latin typeface="Roche Sans" panose="020B0504030201040101" pitchFamily="34" charset="0"/>
              </a:rPr>
              <a:t>25.09.2024</a:t>
            </a:fld>
            <a:endParaRPr lang="en-CH">
              <a:latin typeface="Roche Sans" panose="020B0504030201040101" pitchFamily="34" charset="0"/>
            </a:endParaRPr>
          </a:p>
        </p:txBody>
      </p:sp>
      <p:sp>
        <p:nvSpPr>
          <p:cNvPr id="4" name="Footer Placeholder 3">
            <a:extLst>
              <a:ext uri="{FF2B5EF4-FFF2-40B4-BE49-F238E27FC236}">
                <a16:creationId xmlns:a16="http://schemas.microsoft.com/office/drawing/2014/main" id="{E560949F-B6E6-7D40-95FA-114C96129D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latin typeface="Roche Sans" panose="020B0504030201040101" pitchFamily="34" charset="0"/>
            </a:endParaRPr>
          </a:p>
        </p:txBody>
      </p:sp>
      <p:sp>
        <p:nvSpPr>
          <p:cNvPr id="5" name="Slide Number Placeholder 4">
            <a:extLst>
              <a:ext uri="{FF2B5EF4-FFF2-40B4-BE49-F238E27FC236}">
                <a16:creationId xmlns:a16="http://schemas.microsoft.com/office/drawing/2014/main" id="{13C169DE-CB98-3443-9364-707CA251E5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235E6E-56A5-4441-86D4-5953BFA65983}" type="slidenum">
              <a:rPr lang="en-CH" smtClean="0">
                <a:latin typeface="Roche Sans" panose="020B0504030201040101" pitchFamily="34" charset="0"/>
              </a:rPr>
              <a:t>‹#›</a:t>
            </a:fld>
            <a:endParaRPr lang="en-CH">
              <a:latin typeface="Roche Sans" panose="020B0504030201040101" pitchFamily="34" charset="0"/>
            </a:endParaRPr>
          </a:p>
        </p:txBody>
      </p:sp>
    </p:spTree>
    <p:extLst>
      <p:ext uri="{BB962C8B-B14F-4D97-AF65-F5344CB8AC3E}">
        <p14:creationId xmlns:p14="http://schemas.microsoft.com/office/powerpoint/2010/main" val="153967751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oche Sans" panose="020B0504030201040101" pitchFamily="34" charset="0"/>
              </a:defRPr>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oche Sans" panose="020B0504030201040101" pitchFamily="34" charset="0"/>
              </a:defRPr>
            </a:lvl1pPr>
          </a:lstStyle>
          <a:p>
            <a:fld id="{6162F5FE-EAF5-AB40-99AB-0476443EA97E}" type="datetime1">
              <a:rPr lang="de-CH" smtClean="0"/>
              <a:pPr/>
              <a:t>25.09.2024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oche Sans" panose="020B0504030201040101" pitchFamily="34" charset="0"/>
              </a:defRPr>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oche Sans" panose="020B0504030201040101" pitchFamily="34" charset="0"/>
              </a:defRPr>
            </a:lvl1pPr>
          </a:lstStyle>
          <a:p>
            <a:fld id="{1422E28F-36F2-9A49-9EE9-F5E01EDDA2BD}" type="slidenum">
              <a:rPr lang="en-CH" smtClean="0"/>
              <a:pPr/>
              <a:t>‹#›</a:t>
            </a:fld>
            <a:endParaRPr lang="en-CH"/>
          </a:p>
        </p:txBody>
      </p:sp>
    </p:spTree>
    <p:extLst>
      <p:ext uri="{BB962C8B-B14F-4D97-AF65-F5344CB8AC3E}">
        <p14:creationId xmlns:p14="http://schemas.microsoft.com/office/powerpoint/2010/main" val="3685460372"/>
      </p:ext>
    </p:extLst>
  </p:cSld>
  <p:clrMap bg1="lt1" tx1="dk1" bg2="lt2" tx2="dk2" accent1="accent1" accent2="accent2" accent3="accent3" accent4="accent4" accent5="accent5" accent6="accent6" hlink="hlink" folHlink="folHlink"/>
  <p:hf/>
  <p:notesStyle>
    <a:lvl1pPr marL="0" algn="l" defTabSz="914354" rtl="0" eaLnBrk="1" latinLnBrk="0" hangingPunct="1">
      <a:defRPr sz="1200" kern="1200">
        <a:solidFill>
          <a:schemeClr val="tx1"/>
        </a:solidFill>
        <a:latin typeface="Roche Sans Light Light" panose="020B0304030201040101" pitchFamily="34" charset="0"/>
        <a:ea typeface="+mn-ea"/>
        <a:cs typeface="+mn-cs"/>
      </a:defRPr>
    </a:lvl1pPr>
    <a:lvl2pPr marL="457178" algn="l" defTabSz="914354" rtl="0" eaLnBrk="1" latinLnBrk="0" hangingPunct="1">
      <a:defRPr sz="1200" kern="1200">
        <a:solidFill>
          <a:schemeClr val="tx1"/>
        </a:solidFill>
        <a:latin typeface="Roche Sans Light Light" panose="020B0304030201040101" pitchFamily="34" charset="0"/>
        <a:ea typeface="+mn-ea"/>
        <a:cs typeface="+mn-cs"/>
      </a:defRPr>
    </a:lvl2pPr>
    <a:lvl3pPr marL="914354" algn="l" defTabSz="914354" rtl="0" eaLnBrk="1" latinLnBrk="0" hangingPunct="1">
      <a:defRPr sz="1200" kern="1200">
        <a:solidFill>
          <a:schemeClr val="tx1"/>
        </a:solidFill>
        <a:latin typeface="Roche Sans Light Light" panose="020B0304030201040101" pitchFamily="34" charset="0"/>
        <a:ea typeface="+mn-ea"/>
        <a:cs typeface="+mn-cs"/>
      </a:defRPr>
    </a:lvl3pPr>
    <a:lvl4pPr marL="1371532" algn="l" defTabSz="914354" rtl="0" eaLnBrk="1" latinLnBrk="0" hangingPunct="1">
      <a:defRPr sz="1200" kern="1200">
        <a:solidFill>
          <a:schemeClr val="tx1"/>
        </a:solidFill>
        <a:latin typeface="Roche Sans Light Light" panose="020B0304030201040101" pitchFamily="34" charset="0"/>
        <a:ea typeface="+mn-ea"/>
        <a:cs typeface="+mn-cs"/>
      </a:defRPr>
    </a:lvl4pPr>
    <a:lvl5pPr marL="1828709" algn="l" defTabSz="914354" rtl="0" eaLnBrk="1" latinLnBrk="0" hangingPunct="1">
      <a:defRPr sz="1200" kern="1200">
        <a:solidFill>
          <a:schemeClr val="tx1"/>
        </a:solidFill>
        <a:latin typeface="Roche Sans Light Light" panose="020B0304030201040101"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F4F4F1"/>
        </a:solidFill>
        <a:effectLst/>
      </p:bgPr>
    </p:bg>
    <p:spTree>
      <p:nvGrpSpPr>
        <p:cNvPr id="1" name=""/>
        <p:cNvGrpSpPr/>
        <p:nvPr/>
      </p:nvGrpSpPr>
      <p:grpSpPr>
        <a:xfrm>
          <a:off x="0" y="0"/>
          <a:ext cx="0" cy="0"/>
          <a:chOff x="0" y="0"/>
          <a:chExt cx="0" cy="0"/>
        </a:xfrm>
      </p:grpSpPr>
      <p:sp>
        <p:nvSpPr>
          <p:cNvPr id="3" name="CI21mcov_Subtitle"/>
          <p:cNvSpPr>
            <a:spLocks noGrp="1"/>
          </p:cNvSpPr>
          <p:nvPr>
            <p:ph type="subTitle" idx="1" hasCustomPrompt="1"/>
          </p:nvPr>
        </p:nvSpPr>
        <p:spPr>
          <a:xfrm>
            <a:off x="6074460" y="4073379"/>
            <a:ext cx="5638114" cy="439998"/>
          </a:xfrm>
          <a:prstGeom prst="rect">
            <a:avLst/>
          </a:prstGeom>
        </p:spPr>
        <p:txBody>
          <a:bodyPr lIns="0" tIns="0" rIns="0" bIns="0"/>
          <a:lstStyle>
            <a:lvl1pPr marL="0" indent="0" algn="l">
              <a:buNone/>
              <a:defRPr sz="1600" b="0" i="0">
                <a:solidFill>
                  <a:srgbClr val="706B69"/>
                </a:solidFill>
                <a:latin typeface="Roche Sans Condensed Light" panose="020B0306030201040101"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Presentation Subtitle</a:t>
            </a:r>
          </a:p>
        </p:txBody>
      </p:sp>
      <p:sp>
        <p:nvSpPr>
          <p:cNvPr id="5" name="CI21mcov_Image"/>
          <p:cNvSpPr>
            <a:spLocks noGrp="1"/>
          </p:cNvSpPr>
          <p:nvPr>
            <p:ph type="pic" sz="quarter" idx="10" hasCustomPrompt="1"/>
          </p:nvPr>
        </p:nvSpPr>
        <p:spPr>
          <a:xfrm>
            <a:off x="0" y="0"/>
            <a:ext cx="5486400" cy="6858000"/>
          </a:xfrm>
          <a:prstGeom prst="rect">
            <a:avLst/>
          </a:prstGeom>
        </p:spPr>
        <p:txBody>
          <a:bodyPr anchor="ctr"/>
          <a:lstStyle>
            <a:lvl1pPr marL="0" indent="0" algn="ctr">
              <a:buNone/>
              <a:defRPr>
                <a:latin typeface="Roche Sans Light Light" panose="020B0304030201040101" pitchFamily="34" charset="0"/>
              </a:defRPr>
            </a:lvl1pPr>
          </a:lstStyle>
          <a:p>
            <a:r>
              <a:rPr lang="de-CH" dirty="0"/>
              <a:t>IMAGE PLACEHOLDER</a:t>
            </a:r>
          </a:p>
        </p:txBody>
      </p:sp>
      <p:sp>
        <p:nvSpPr>
          <p:cNvPr id="6" name="CI21mcov_Date_Conf">
            <a:extLst>
              <a:ext uri="{FF2B5EF4-FFF2-40B4-BE49-F238E27FC236}">
                <a16:creationId xmlns:a16="http://schemas.microsoft.com/office/drawing/2014/main" id="{05B433C6-C0D4-488D-9D93-B7AD63BFB0C6}"/>
              </a:ext>
            </a:extLst>
          </p:cNvPr>
          <p:cNvSpPr txBox="1">
            <a:spLocks/>
          </p:cNvSpPr>
          <p:nvPr userDrawn="1"/>
        </p:nvSpPr>
        <p:spPr>
          <a:xfrm>
            <a:off x="6074461" y="6474262"/>
            <a:ext cx="4164071" cy="215444"/>
          </a:xfrm>
          <a:prstGeom prst="rect">
            <a:avLst/>
          </a:prstGeom>
        </p:spPr>
        <p:txBody>
          <a:bodyPr vert="horz" wrap="square" lIns="0" tIns="0" rIns="0" bIns="0" rtlCol="0" anchor="ctr">
            <a:spAutoFit/>
          </a:bodyPr>
          <a:lstStyle>
            <a:defPPr>
              <a:defRPr lang="en-US"/>
            </a:defPPr>
            <a:lvl1pPr marL="0" algn="l" defTabSz="457200" rtl="0" eaLnBrk="1" latinLnBrk="0" hangingPunct="1">
              <a:defRPr sz="1000" b="0" i="0" kern="1200">
                <a:solidFill>
                  <a:schemeClr val="tx1">
                    <a:tint val="75000"/>
                  </a:schemeClr>
                </a:solidFill>
                <a:latin typeface="Roche Sans Light" panose="020B0304030201040101" pitchFamily="34" charset="77"/>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noProof="1" smtClean="0">
                <a:solidFill>
                  <a:schemeClr val="tx1"/>
                </a:solidFill>
                <a:latin typeface="Roche Sans Light Light" panose="020B0304030201040101" pitchFamily="34" charset="0"/>
              </a:rPr>
              <a:t>25 September 2024 | for internal use only</a:t>
            </a:r>
            <a:endParaRPr lang="en-GB" sz="1400" noProof="1">
              <a:solidFill>
                <a:schemeClr val="tx1"/>
              </a:solidFill>
              <a:latin typeface="Roche Sans Light Light" panose="020B0304030201040101" pitchFamily="34" charset="0"/>
            </a:endParaRPr>
          </a:p>
        </p:txBody>
      </p:sp>
      <p:sp>
        <p:nvSpPr>
          <p:cNvPr id="21" name="CI21mcov_Title">
            <a:extLst>
              <a:ext uri="{FF2B5EF4-FFF2-40B4-BE49-F238E27FC236}">
                <a16:creationId xmlns:a16="http://schemas.microsoft.com/office/drawing/2014/main" id="{30C7CDD3-301A-43D1-8B3F-8818BA22EACF}"/>
              </a:ext>
            </a:extLst>
          </p:cNvPr>
          <p:cNvSpPr>
            <a:spLocks noGrp="1"/>
          </p:cNvSpPr>
          <p:nvPr>
            <p:ph type="body" sz="quarter" idx="13" hasCustomPrompt="1"/>
          </p:nvPr>
        </p:nvSpPr>
        <p:spPr>
          <a:xfrm>
            <a:off x="6074460" y="3591547"/>
            <a:ext cx="5638114" cy="398571"/>
          </a:xfrm>
          <a:prstGeom prst="rect">
            <a:avLst/>
          </a:prstGeom>
        </p:spPr>
        <p:txBody>
          <a:bodyPr vert="horz" wrap="square" lIns="0" tIns="0" rIns="0" bIns="0" rtlCol="0" anchor="b" anchorCtr="0">
            <a:spAutoFit/>
          </a:bodyPr>
          <a:lstStyle>
            <a:lvl1pPr marL="0" indent="0">
              <a:buNone/>
              <a:defRPr lang="de-CH" sz="2800" dirty="0">
                <a:solidFill>
                  <a:schemeClr val="tx1"/>
                </a:solidFill>
                <a:latin typeface="Roche Sans Medium Medium" panose="020B0604030201040101" pitchFamily="34" charset="0"/>
                <a:ea typeface="+mj-ea"/>
                <a:cs typeface="+mj-cs"/>
              </a:defRPr>
            </a:lvl1pPr>
          </a:lstStyle>
          <a:p>
            <a:pPr marL="180975" lvl="0" indent="-180975" defTabSz="914400">
              <a:lnSpc>
                <a:spcPct val="90000"/>
              </a:lnSpc>
              <a:spcBef>
                <a:spcPct val="0"/>
              </a:spcBef>
            </a:pPr>
            <a:r>
              <a:rPr lang="en-GB" noProof="0" dirty="0"/>
              <a:t>Presentation Title</a:t>
            </a:r>
          </a:p>
        </p:txBody>
      </p:sp>
      <p:sp>
        <p:nvSpPr>
          <p:cNvPr id="22" name="CI21mcov_Speaker">
            <a:extLst>
              <a:ext uri="{FF2B5EF4-FFF2-40B4-BE49-F238E27FC236}">
                <a16:creationId xmlns:a16="http://schemas.microsoft.com/office/drawing/2014/main" id="{3C034866-FDBD-40ED-BFEA-C9B9E767D04B}"/>
              </a:ext>
            </a:extLst>
          </p:cNvPr>
          <p:cNvSpPr>
            <a:spLocks noGrp="1"/>
          </p:cNvSpPr>
          <p:nvPr>
            <p:ph type="body" sz="quarter" idx="14" hasCustomPrompt="1"/>
          </p:nvPr>
        </p:nvSpPr>
        <p:spPr>
          <a:xfrm>
            <a:off x="6079743" y="4738108"/>
            <a:ext cx="5632659" cy="215444"/>
          </a:xfrm>
          <a:prstGeom prst="rect">
            <a:avLst/>
          </a:prstGeom>
        </p:spPr>
        <p:txBody>
          <a:bodyPr vert="horz" lIns="0" tIns="0" rIns="0" bIns="0" rtlCol="0">
            <a:normAutofit/>
          </a:bodyPr>
          <a:lstStyle>
            <a:lvl1pPr marL="0" indent="0">
              <a:buNone/>
              <a:defRPr lang="de-CH" sz="1400" dirty="0">
                <a:solidFill>
                  <a:schemeClr val="tx1"/>
                </a:solidFill>
                <a:latin typeface="Roche Sans Light Light" panose="020B0304030201040101" pitchFamily="34" charset="0"/>
              </a:defRPr>
            </a:lvl1pPr>
          </a:lstStyle>
          <a:p>
            <a:pPr marL="180975" lvl="0" indent="-180975"/>
            <a:r>
              <a:rPr lang="en-GB" noProof="0" dirty="0"/>
              <a:t>Name, position</a:t>
            </a:r>
          </a:p>
        </p:txBody>
      </p:sp>
      <p:sp>
        <p:nvSpPr>
          <p:cNvPr id="2" name="CI21mcov_PartnerLogoInfo" hidden="1">
            <a:extLst>
              <a:ext uri="{FF2B5EF4-FFF2-40B4-BE49-F238E27FC236}">
                <a16:creationId xmlns:a16="http://schemas.microsoft.com/office/drawing/2014/main" id="{62DD9375-CB7C-4132-B47D-48C3141541FD}"/>
              </a:ext>
            </a:extLst>
          </p:cNvPr>
          <p:cNvSpPr/>
          <p:nvPr userDrawn="1"/>
        </p:nvSpPr>
        <p:spPr>
          <a:xfrm>
            <a:off x="6079744" y="368300"/>
            <a:ext cx="4626356" cy="40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1">
                <a:solidFill>
                  <a:schemeClr val="tx1"/>
                </a:solidFill>
              </a:rPr>
              <a:t>Use orange guides to insert partner logo here</a:t>
            </a:r>
          </a:p>
        </p:txBody>
      </p:sp>
      <p:sp>
        <p:nvSpPr>
          <p:cNvPr id="12" name="CI21mcov_WordmarkInfo" hidden="1">
            <a:extLst>
              <a:ext uri="{FF2B5EF4-FFF2-40B4-BE49-F238E27FC236}">
                <a16:creationId xmlns:a16="http://schemas.microsoft.com/office/drawing/2014/main" id="{36FB4E45-779F-4F90-9F0C-01BEF3FBD12C}"/>
              </a:ext>
            </a:extLst>
          </p:cNvPr>
          <p:cNvSpPr/>
          <p:nvPr userDrawn="1"/>
        </p:nvSpPr>
        <p:spPr>
          <a:xfrm>
            <a:off x="766763" y="6361322"/>
            <a:ext cx="4165442" cy="3693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1">
                <a:solidFill>
                  <a:schemeClr val="tx1"/>
                </a:solidFill>
              </a:rPr>
              <a:t>Use green guides to insert wordmark here</a:t>
            </a:r>
          </a:p>
        </p:txBody>
      </p:sp>
    </p:spTree>
    <p:extLst>
      <p:ext uri="{BB962C8B-B14F-4D97-AF65-F5344CB8AC3E}">
        <p14:creationId xmlns:p14="http://schemas.microsoft.com/office/powerpoint/2010/main" val="1082812307"/>
      </p:ext>
    </p:extLst>
  </p:cSld>
  <p:clrMapOvr>
    <a:masterClrMapping/>
  </p:clrMapOvr>
  <p:extLst mod="1">
    <p:ext uri="{DCECCB84-F9BA-43D5-87BE-67443E8EF086}">
      <p15:sldGuideLst xmlns:p15="http://schemas.microsoft.com/office/powerpoint/2012/main">
        <p15:guide id="2" pos="3826" userDrawn="1">
          <p15:clr>
            <a:srgbClr val="FBAE40"/>
          </p15:clr>
        </p15:guide>
        <p15:guide id="4" orient="horz" pos="4240" userDrawn="1">
          <p15:clr>
            <a:srgbClr val="9FCC3B"/>
          </p15:clr>
        </p15:guide>
        <p15:guide id="5" orient="horz" pos="232" userDrawn="1">
          <p15:clr>
            <a:srgbClr val="FBAE40"/>
          </p15:clr>
        </p15:guide>
        <p15:guide id="6" orient="horz" pos="4005" userDrawn="1">
          <p15:clr>
            <a:srgbClr val="9FCC3B"/>
          </p15:clr>
        </p15:guide>
        <p15:guide id="7" pos="483" userDrawn="1">
          <p15:clr>
            <a:srgbClr val="9FCC3B"/>
          </p15:clr>
        </p15:guide>
        <p15:guide id="8" pos="3108" userDrawn="1">
          <p15:clr>
            <a:srgbClr val="9FCC3B"/>
          </p15:clr>
        </p15:guide>
        <p15:guide id="9" orient="horz" pos="4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ong)">
    <p:bg>
      <p:bgPr>
        <a:solidFill>
          <a:srgbClr val="FFFFFF"/>
        </a:solidFill>
        <a:effectLst/>
      </p:bgPr>
    </p:bg>
    <p:spTree>
      <p:nvGrpSpPr>
        <p:cNvPr id="1" name=""/>
        <p:cNvGrpSpPr/>
        <p:nvPr/>
      </p:nvGrpSpPr>
      <p:grpSpPr>
        <a:xfrm>
          <a:off x="0" y="0"/>
          <a:ext cx="0" cy="0"/>
          <a:chOff x="0" y="0"/>
          <a:chExt cx="0" cy="0"/>
        </a:xfrm>
      </p:grpSpPr>
      <p:sp>
        <p:nvSpPr>
          <p:cNvPr id="7" name="CI21quol_Quote">
            <a:extLst>
              <a:ext uri="{FF2B5EF4-FFF2-40B4-BE49-F238E27FC236}">
                <a16:creationId xmlns:a16="http://schemas.microsoft.com/office/drawing/2014/main" id="{83B87B8B-8957-4F35-9B4E-356CB3BBF226}"/>
              </a:ext>
            </a:extLst>
          </p:cNvPr>
          <p:cNvSpPr>
            <a:spLocks noGrp="1"/>
          </p:cNvSpPr>
          <p:nvPr>
            <p:ph type="body" sz="quarter" idx="12" hasCustomPrompt="1"/>
          </p:nvPr>
        </p:nvSpPr>
        <p:spPr>
          <a:xfrm>
            <a:off x="2234436" y="1353748"/>
            <a:ext cx="7768856" cy="3541882"/>
          </a:xfrm>
          <a:prstGeom prst="rect">
            <a:avLst/>
          </a:prstGeom>
        </p:spPr>
        <p:txBody>
          <a:bodyPr anchor="b"/>
          <a:lstStyle>
            <a:lvl1pPr marL="0" indent="0">
              <a:buNone/>
              <a:defRPr sz="3800" i="1">
                <a:latin typeface="Roche Serif Light Light" panose="02030303040403040404" pitchFamily="18" charset="0"/>
              </a:defRPr>
            </a:lvl1pPr>
          </a:lstStyle>
          <a:p>
            <a:pPr lvl="0"/>
            <a:r>
              <a:rPr lang="en-GB" noProof="0"/>
              <a:t>“Use this slide to insert a longer quote into your presentation. The quote can be multiple lines of text or even more than one paragraph.” </a:t>
            </a:r>
          </a:p>
        </p:txBody>
      </p:sp>
      <p:sp>
        <p:nvSpPr>
          <p:cNvPr id="8" name="CI21quol_Source">
            <a:extLst>
              <a:ext uri="{FF2B5EF4-FFF2-40B4-BE49-F238E27FC236}">
                <a16:creationId xmlns:a16="http://schemas.microsoft.com/office/drawing/2014/main" id="{F7C30EA7-FC40-49FA-B8D7-1A02581742B1}"/>
              </a:ext>
            </a:extLst>
          </p:cNvPr>
          <p:cNvSpPr>
            <a:spLocks noGrp="1"/>
          </p:cNvSpPr>
          <p:nvPr>
            <p:ph type="body" sz="quarter" idx="13" hasCustomPrompt="1"/>
          </p:nvPr>
        </p:nvSpPr>
        <p:spPr>
          <a:xfrm>
            <a:off x="2234436" y="4895630"/>
            <a:ext cx="7768856" cy="335280"/>
          </a:xfrm>
          <a:prstGeom prst="rect">
            <a:avLst/>
          </a:prstGeom>
        </p:spPr>
        <p:txBody>
          <a:bodyPr anchor="b"/>
          <a:lstStyle>
            <a:lvl1pPr marL="0" indent="0">
              <a:buFont typeface="Symbol" panose="05050102010706020507" pitchFamily="18" charset="2"/>
              <a:buNone/>
              <a:defRPr sz="1800" i="0">
                <a:latin typeface="+mn-lt"/>
              </a:defRPr>
            </a:lvl1pPr>
          </a:lstStyle>
          <a:p>
            <a:pPr lvl="0"/>
            <a:r>
              <a:rPr lang="en-GB" noProof="0"/>
              <a:t>John Doe</a:t>
            </a:r>
          </a:p>
        </p:txBody>
      </p:sp>
      <p:sp>
        <p:nvSpPr>
          <p:cNvPr id="2" name="Foliennummernplatzhalter 1">
            <a:extLst>
              <a:ext uri="{FF2B5EF4-FFF2-40B4-BE49-F238E27FC236}">
                <a16:creationId xmlns:a16="http://schemas.microsoft.com/office/drawing/2014/main" id="{62DCE42A-142C-4134-ADA7-BA20BEEA09CC}"/>
              </a:ext>
            </a:extLst>
          </p:cNvPr>
          <p:cNvSpPr>
            <a:spLocks noGrp="1"/>
          </p:cNvSpPr>
          <p:nvPr>
            <p:ph type="sldNum" sz="quarter" idx="14"/>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84045313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hort)">
    <p:bg>
      <p:bgPr>
        <a:solidFill>
          <a:srgbClr val="FFFFFF"/>
        </a:solidFill>
        <a:effectLst/>
      </p:bgPr>
    </p:bg>
    <p:spTree>
      <p:nvGrpSpPr>
        <p:cNvPr id="1" name=""/>
        <p:cNvGrpSpPr/>
        <p:nvPr/>
      </p:nvGrpSpPr>
      <p:grpSpPr>
        <a:xfrm>
          <a:off x="0" y="0"/>
          <a:ext cx="0" cy="0"/>
          <a:chOff x="0" y="0"/>
          <a:chExt cx="0" cy="0"/>
        </a:xfrm>
      </p:grpSpPr>
      <p:sp>
        <p:nvSpPr>
          <p:cNvPr id="7" name="CI21quos_Quote">
            <a:extLst>
              <a:ext uri="{FF2B5EF4-FFF2-40B4-BE49-F238E27FC236}">
                <a16:creationId xmlns:a16="http://schemas.microsoft.com/office/drawing/2014/main" id="{83B87B8B-8957-4F35-9B4E-356CB3BBF226}"/>
              </a:ext>
            </a:extLst>
          </p:cNvPr>
          <p:cNvSpPr>
            <a:spLocks noGrp="1"/>
          </p:cNvSpPr>
          <p:nvPr>
            <p:ph type="body" sz="quarter" idx="12" hasCustomPrompt="1"/>
          </p:nvPr>
        </p:nvSpPr>
        <p:spPr>
          <a:xfrm>
            <a:off x="5014975" y="1909762"/>
            <a:ext cx="6697599" cy="3405950"/>
          </a:xfrm>
          <a:prstGeom prst="rect">
            <a:avLst/>
          </a:prstGeom>
          <a:noFill/>
        </p:spPr>
        <p:txBody>
          <a:bodyPr anchor="b"/>
          <a:lstStyle>
            <a:lvl1pPr marL="0" indent="0">
              <a:buNone/>
              <a:defRPr sz="2400" i="1">
                <a:latin typeface="Roche Serif Light Light" panose="02030303040403040404" pitchFamily="18" charset="0"/>
              </a:defRPr>
            </a:lvl1pPr>
          </a:lstStyle>
          <a:p>
            <a:pPr lvl="0"/>
            <a:r>
              <a:rPr lang="en-GB" noProof="0"/>
              <a:t>“Use this slide to insert a shorter quote into your presentation. Use the placeholder on the left to insert an image.” </a:t>
            </a:r>
          </a:p>
        </p:txBody>
      </p:sp>
      <p:sp>
        <p:nvSpPr>
          <p:cNvPr id="8" name="CI21quos_Source">
            <a:extLst>
              <a:ext uri="{FF2B5EF4-FFF2-40B4-BE49-F238E27FC236}">
                <a16:creationId xmlns:a16="http://schemas.microsoft.com/office/drawing/2014/main" id="{F7C30EA7-FC40-49FA-B8D7-1A02581742B1}"/>
              </a:ext>
            </a:extLst>
          </p:cNvPr>
          <p:cNvSpPr>
            <a:spLocks noGrp="1"/>
          </p:cNvSpPr>
          <p:nvPr>
            <p:ph type="body" sz="quarter" idx="13" hasCustomPrompt="1"/>
          </p:nvPr>
        </p:nvSpPr>
        <p:spPr>
          <a:xfrm>
            <a:off x="5014975" y="5378133"/>
            <a:ext cx="6697599" cy="335280"/>
          </a:xfrm>
          <a:prstGeom prst="rect">
            <a:avLst/>
          </a:prstGeom>
          <a:noFill/>
        </p:spPr>
        <p:txBody>
          <a:bodyPr anchor="b"/>
          <a:lstStyle>
            <a:lvl1pPr marL="0" indent="0">
              <a:buFont typeface="Symbol" panose="05050102010706020507" pitchFamily="18" charset="2"/>
              <a:buNone/>
              <a:defRPr sz="1800" i="0">
                <a:latin typeface="+mn-lt"/>
              </a:defRPr>
            </a:lvl1pPr>
          </a:lstStyle>
          <a:p>
            <a:pPr lvl="0"/>
            <a:r>
              <a:rPr lang="en-GB" noProof="0" dirty="0"/>
              <a:t>Jane Doe</a:t>
            </a:r>
          </a:p>
        </p:txBody>
      </p:sp>
      <p:sp>
        <p:nvSpPr>
          <p:cNvPr id="6" name="CI21quos_Picture">
            <a:extLst>
              <a:ext uri="{FF2B5EF4-FFF2-40B4-BE49-F238E27FC236}">
                <a16:creationId xmlns:a16="http://schemas.microsoft.com/office/drawing/2014/main" id="{02F185A6-B9FB-4722-ACC8-B1EF32D1FCDA}"/>
              </a:ext>
            </a:extLst>
          </p:cNvPr>
          <p:cNvSpPr>
            <a:spLocks noGrp="1"/>
          </p:cNvSpPr>
          <p:nvPr>
            <p:ph type="pic" sz="quarter" idx="14" hasCustomPrompt="1"/>
          </p:nvPr>
        </p:nvSpPr>
        <p:spPr>
          <a:xfrm>
            <a:off x="0" y="1909763"/>
            <a:ext cx="4457700" cy="3803650"/>
          </a:xfrm>
          <a:prstGeom prst="rect">
            <a:avLst/>
          </a:prstGeom>
        </p:spPr>
        <p:txBody>
          <a:bodyPr anchor="ctr"/>
          <a:lstStyle>
            <a:lvl1pPr marL="0" indent="0" algn="ctr">
              <a:buNone/>
              <a:defRPr/>
            </a:lvl1pPr>
          </a:lstStyle>
          <a:p>
            <a:r>
              <a:rPr lang="de-CH" dirty="0"/>
              <a:t>Insert </a:t>
            </a:r>
            <a:r>
              <a:rPr lang="de-CH" dirty="0" err="1"/>
              <a:t>image</a:t>
            </a:r>
            <a:r>
              <a:rPr lang="de-CH" dirty="0"/>
              <a:t> </a:t>
            </a:r>
            <a:r>
              <a:rPr lang="de-CH" dirty="0" err="1"/>
              <a:t>here</a:t>
            </a:r>
            <a:endParaRPr lang="de-CH" dirty="0"/>
          </a:p>
        </p:txBody>
      </p:sp>
      <p:sp>
        <p:nvSpPr>
          <p:cNvPr id="2" name="Foliennummernplatzhalter 1">
            <a:extLst>
              <a:ext uri="{FF2B5EF4-FFF2-40B4-BE49-F238E27FC236}">
                <a16:creationId xmlns:a16="http://schemas.microsoft.com/office/drawing/2014/main" id="{56B8A8F6-735B-4ABA-BD17-FD3126DDBCD3}"/>
              </a:ext>
            </a:extLst>
          </p:cNvPr>
          <p:cNvSpPr>
            <a:spLocks noGrp="1"/>
          </p:cNvSpPr>
          <p:nvPr>
            <p:ph type="sldNum" sz="quarter" idx="15"/>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63393675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Logo only)">
    <p:bg>
      <p:bgPr>
        <a:solidFill>
          <a:srgbClr val="FFFFFF"/>
        </a:soli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1EE8BFA-ED81-4A69-A39B-8716774573DE}"/>
              </a:ext>
            </a:extLst>
          </p:cNvPr>
          <p:cNvSpPr>
            <a:spLocks noGrp="1"/>
          </p:cNvSpPr>
          <p:nvPr>
            <p:ph type="sldNum" sz="quarter" idx="10"/>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214976803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rpose statement">
    <p:bg>
      <p:bgRef idx="1001">
        <a:schemeClr val="bg1"/>
      </p:bgRef>
    </p:bg>
    <p:spTree>
      <p:nvGrpSpPr>
        <p:cNvPr id="1" name=""/>
        <p:cNvGrpSpPr/>
        <p:nvPr/>
      </p:nvGrpSpPr>
      <p:grpSpPr>
        <a:xfrm>
          <a:off x="0" y="0"/>
          <a:ext cx="0" cy="0"/>
          <a:chOff x="0" y="0"/>
          <a:chExt cx="0" cy="0"/>
        </a:xfrm>
      </p:grpSpPr>
      <p:sp>
        <p:nvSpPr>
          <p:cNvPr id="2" name="CI21pust_Statement">
            <a:extLst>
              <a:ext uri="{FF2B5EF4-FFF2-40B4-BE49-F238E27FC236}">
                <a16:creationId xmlns:a16="http://schemas.microsoft.com/office/drawing/2014/main" id="{70C642E6-D084-48A2-8E51-BF2F17E63CE9}"/>
              </a:ext>
            </a:extLst>
          </p:cNvPr>
          <p:cNvSpPr txBox="1"/>
          <p:nvPr userDrawn="1"/>
        </p:nvSpPr>
        <p:spPr>
          <a:xfrm>
            <a:off x="415600" y="2803148"/>
            <a:ext cx="11360800" cy="1122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3000" noProof="0" dirty="0">
                <a:solidFill>
                  <a:srgbClr val="0B41CD"/>
                </a:solidFill>
                <a:latin typeface="Roche Sans Medium Medium" panose="020B0604030201040101" pitchFamily="34" charset="0"/>
                <a:ea typeface="Roche Sans Medium"/>
                <a:cs typeface="Roche Sans Medium"/>
                <a:sym typeface="Roche Sans Medium"/>
              </a:rPr>
              <a:t>Doing now what patients need next</a:t>
            </a:r>
          </a:p>
        </p:txBody>
      </p:sp>
      <p:sp>
        <p:nvSpPr>
          <p:cNvPr id="3" name="CI21pust_HideLogo">
            <a:extLst>
              <a:ext uri="{FF2B5EF4-FFF2-40B4-BE49-F238E27FC236}">
                <a16:creationId xmlns:a16="http://schemas.microsoft.com/office/drawing/2014/main" id="{ACAB6325-06C4-4148-8033-A2C8AA1357E8}"/>
              </a:ext>
            </a:extLst>
          </p:cNvPr>
          <p:cNvSpPr/>
          <p:nvPr userDrawn="1"/>
        </p:nvSpPr>
        <p:spPr>
          <a:xfrm>
            <a:off x="11011600" y="286667"/>
            <a:ext cx="876800" cy="539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7592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ive cover">
    <p:bg>
      <p:bgPr>
        <a:solidFill>
          <a:srgbClr val="F4F4F1"/>
        </a:solidFill>
        <a:effectLst/>
      </p:bgPr>
    </p:bg>
    <p:spTree>
      <p:nvGrpSpPr>
        <p:cNvPr id="1" name=""/>
        <p:cNvGrpSpPr/>
        <p:nvPr/>
      </p:nvGrpSpPr>
      <p:grpSpPr>
        <a:xfrm>
          <a:off x="0" y="0"/>
          <a:ext cx="0" cy="0"/>
          <a:chOff x="0" y="0"/>
          <a:chExt cx="0" cy="0"/>
        </a:xfrm>
      </p:grpSpPr>
      <p:cxnSp>
        <p:nvCxnSpPr>
          <p:cNvPr id="7" name="CI21acov_Keyline">
            <a:extLst>
              <a:ext uri="{FF2B5EF4-FFF2-40B4-BE49-F238E27FC236}">
                <a16:creationId xmlns:a16="http://schemas.microsoft.com/office/drawing/2014/main" id="{DF9BC150-81FC-4F62-A925-5A0650EE39CF}"/>
              </a:ext>
            </a:extLst>
          </p:cNvPr>
          <p:cNvCxnSpPr>
            <a:cxnSpLocks/>
          </p:cNvCxnSpPr>
          <p:nvPr userDrawn="1"/>
        </p:nvCxnSpPr>
        <p:spPr>
          <a:xfrm rot="-2940000">
            <a:off x="6309140" y="4180024"/>
            <a:ext cx="7110000" cy="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sp>
        <p:nvSpPr>
          <p:cNvPr id="10" name="CI21acov_Date_Conf">
            <a:extLst>
              <a:ext uri="{FF2B5EF4-FFF2-40B4-BE49-F238E27FC236}">
                <a16:creationId xmlns:a16="http://schemas.microsoft.com/office/drawing/2014/main" id="{7338BDFF-0B9E-4282-9C33-268C8B37571B}"/>
              </a:ext>
            </a:extLst>
          </p:cNvPr>
          <p:cNvSpPr txBox="1">
            <a:spLocks/>
          </p:cNvSpPr>
          <p:nvPr userDrawn="1"/>
        </p:nvSpPr>
        <p:spPr>
          <a:xfrm>
            <a:off x="7772400" y="6474262"/>
            <a:ext cx="3951289" cy="215444"/>
          </a:xfrm>
          <a:prstGeom prst="rect">
            <a:avLst/>
          </a:prstGeom>
        </p:spPr>
        <p:txBody>
          <a:bodyPr vert="horz" wrap="square" lIns="0" tIns="0" rIns="0" bIns="0" rtlCol="0" anchor="ctr">
            <a:spAutoFit/>
          </a:bodyPr>
          <a:lstStyle>
            <a:defPPr>
              <a:defRPr lang="en-US"/>
            </a:defPPr>
            <a:lvl1pPr marL="0" algn="l" defTabSz="457200" rtl="0" eaLnBrk="1" latinLnBrk="0" hangingPunct="1">
              <a:defRPr sz="1000" b="0" i="0" kern="1200">
                <a:solidFill>
                  <a:schemeClr val="tx1">
                    <a:tint val="75000"/>
                  </a:schemeClr>
                </a:solidFill>
                <a:latin typeface="Roche Sans Light" panose="020B0304030201040101" pitchFamily="34" charset="77"/>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400" noProof="1" smtClean="0">
                <a:solidFill>
                  <a:schemeClr val="tx1"/>
                </a:solidFill>
                <a:latin typeface="Roche Sans Light Light" panose="020B0304030201040101" pitchFamily="34" charset="0"/>
              </a:rPr>
              <a:t>25 September 2024 | for internal use only</a:t>
            </a:r>
            <a:endParaRPr lang="en-GB" sz="1400" noProof="1">
              <a:solidFill>
                <a:schemeClr val="tx1"/>
              </a:solidFill>
              <a:latin typeface="Roche Sans Light Light" panose="020B0304030201040101" pitchFamily="34" charset="0"/>
            </a:endParaRPr>
          </a:p>
        </p:txBody>
      </p:sp>
      <p:sp>
        <p:nvSpPr>
          <p:cNvPr id="11" name="CI21acov_Title">
            <a:extLst>
              <a:ext uri="{FF2B5EF4-FFF2-40B4-BE49-F238E27FC236}">
                <a16:creationId xmlns:a16="http://schemas.microsoft.com/office/drawing/2014/main" id="{70736B4E-AED9-4375-9100-D02874D875C1}"/>
              </a:ext>
            </a:extLst>
          </p:cNvPr>
          <p:cNvSpPr>
            <a:spLocks noGrp="1"/>
          </p:cNvSpPr>
          <p:nvPr>
            <p:ph type="body" sz="quarter" idx="13" hasCustomPrompt="1"/>
          </p:nvPr>
        </p:nvSpPr>
        <p:spPr>
          <a:xfrm>
            <a:off x="766764" y="2641780"/>
            <a:ext cx="9282305" cy="430887"/>
          </a:xfrm>
          <a:prstGeom prst="rect">
            <a:avLst/>
          </a:prstGeom>
        </p:spPr>
        <p:txBody>
          <a:bodyPr vert="horz" wrap="square" lIns="0" tIns="0" rIns="0" bIns="0" rtlCol="0" anchor="b" anchorCtr="0">
            <a:spAutoFit/>
          </a:bodyPr>
          <a:lstStyle>
            <a:lvl1pPr marL="0" indent="0">
              <a:buNone/>
              <a:defRPr lang="de-CH" sz="2800" dirty="0">
                <a:solidFill>
                  <a:schemeClr val="tx1"/>
                </a:solidFill>
                <a:latin typeface="Roche Sans Medium Medium" panose="020B0604030201040101" pitchFamily="34" charset="0"/>
                <a:ea typeface="+mj-ea"/>
                <a:cs typeface="+mj-cs"/>
              </a:defRPr>
            </a:lvl1pPr>
          </a:lstStyle>
          <a:p>
            <a:pPr marL="180975" lvl="0" indent="-180975" defTabSz="914400">
              <a:lnSpc>
                <a:spcPct val="90000"/>
              </a:lnSpc>
              <a:spcBef>
                <a:spcPct val="0"/>
              </a:spcBef>
            </a:pPr>
            <a:r>
              <a:rPr lang="en-GB" noProof="0"/>
              <a:t>Presentation Title</a:t>
            </a:r>
          </a:p>
        </p:txBody>
      </p:sp>
      <p:sp>
        <p:nvSpPr>
          <p:cNvPr id="12" name="CI21acov_Speaker">
            <a:extLst>
              <a:ext uri="{FF2B5EF4-FFF2-40B4-BE49-F238E27FC236}">
                <a16:creationId xmlns:a16="http://schemas.microsoft.com/office/drawing/2014/main" id="{5D1E3EC8-3898-4C8E-8FCE-F4E4E38523F3}"/>
              </a:ext>
            </a:extLst>
          </p:cNvPr>
          <p:cNvSpPr>
            <a:spLocks noGrp="1"/>
          </p:cNvSpPr>
          <p:nvPr>
            <p:ph type="body" sz="quarter" idx="14" hasCustomPrompt="1"/>
          </p:nvPr>
        </p:nvSpPr>
        <p:spPr>
          <a:xfrm>
            <a:off x="766762" y="3897312"/>
            <a:ext cx="6986977" cy="2462212"/>
          </a:xfrm>
          <a:prstGeom prst="rect">
            <a:avLst/>
          </a:prstGeom>
        </p:spPr>
        <p:txBody>
          <a:bodyPr vert="horz" lIns="0" tIns="0" rIns="0" bIns="0" rtlCol="0">
            <a:normAutofit/>
          </a:bodyPr>
          <a:lstStyle>
            <a:lvl1pPr marL="0" indent="0">
              <a:spcBef>
                <a:spcPts val="0"/>
              </a:spcBef>
              <a:buNone/>
              <a:defRPr lang="de-CH" sz="1400" dirty="0">
                <a:solidFill>
                  <a:schemeClr val="tx1"/>
                </a:solidFill>
                <a:latin typeface="Roche Sans Light Light" panose="020B0304030201040101" pitchFamily="34" charset="0"/>
              </a:defRPr>
            </a:lvl1pPr>
          </a:lstStyle>
          <a:p>
            <a:pPr marL="180975" lvl="0" indent="-180975"/>
            <a:r>
              <a:rPr lang="en-GB" noProof="0" dirty="0"/>
              <a:t>Name, position</a:t>
            </a:r>
          </a:p>
        </p:txBody>
      </p:sp>
      <p:sp>
        <p:nvSpPr>
          <p:cNvPr id="16" name="CI21acov_Subtitle">
            <a:extLst>
              <a:ext uri="{FF2B5EF4-FFF2-40B4-BE49-F238E27FC236}">
                <a16:creationId xmlns:a16="http://schemas.microsoft.com/office/drawing/2014/main" id="{63C44DE3-F43C-435F-B7AF-2597CBD22DDD}"/>
              </a:ext>
            </a:extLst>
          </p:cNvPr>
          <p:cNvSpPr>
            <a:spLocks noGrp="1"/>
          </p:cNvSpPr>
          <p:nvPr>
            <p:ph type="subTitle" idx="1" hasCustomPrompt="1"/>
          </p:nvPr>
        </p:nvSpPr>
        <p:spPr>
          <a:xfrm>
            <a:off x="766761" y="3215008"/>
            <a:ext cx="9282308" cy="610543"/>
          </a:xfrm>
          <a:prstGeom prst="rect">
            <a:avLst/>
          </a:prstGeom>
        </p:spPr>
        <p:txBody>
          <a:bodyPr lIns="0" tIns="0" rIns="0" bIns="0"/>
          <a:lstStyle>
            <a:lvl1pPr marL="0" indent="0" algn="l">
              <a:buNone/>
              <a:defRPr sz="1600" b="0" i="0">
                <a:solidFill>
                  <a:srgbClr val="706B69"/>
                </a:solidFill>
                <a:latin typeface="Roche Sans Condensed Light" panose="020B0306030201040101"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Presentation Subtitle</a:t>
            </a:r>
          </a:p>
        </p:txBody>
      </p:sp>
      <p:sp>
        <p:nvSpPr>
          <p:cNvPr id="8" name="CI21acov_PartnerLogoInfo" hidden="1">
            <a:extLst>
              <a:ext uri="{FF2B5EF4-FFF2-40B4-BE49-F238E27FC236}">
                <a16:creationId xmlns:a16="http://schemas.microsoft.com/office/drawing/2014/main" id="{5980514D-947F-497B-BFEA-5C763A122B6D}"/>
              </a:ext>
            </a:extLst>
          </p:cNvPr>
          <p:cNvSpPr/>
          <p:nvPr userDrawn="1"/>
        </p:nvSpPr>
        <p:spPr>
          <a:xfrm>
            <a:off x="766763" y="368300"/>
            <a:ext cx="6301762" cy="40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noProof="1">
                <a:solidFill>
                  <a:schemeClr val="tx1"/>
                </a:solidFill>
              </a:rPr>
              <a:t>Use guides to insert partner logo here</a:t>
            </a:r>
          </a:p>
        </p:txBody>
      </p:sp>
      <p:sp>
        <p:nvSpPr>
          <p:cNvPr id="9" name="CI21acov_WordmarkInfo" hidden="1">
            <a:extLst>
              <a:ext uri="{FF2B5EF4-FFF2-40B4-BE49-F238E27FC236}">
                <a16:creationId xmlns:a16="http://schemas.microsoft.com/office/drawing/2014/main" id="{21224C83-20EA-4A3B-8C34-C5D4C7800A98}"/>
              </a:ext>
            </a:extLst>
          </p:cNvPr>
          <p:cNvSpPr/>
          <p:nvPr userDrawn="1"/>
        </p:nvSpPr>
        <p:spPr>
          <a:xfrm>
            <a:off x="766763" y="6361322"/>
            <a:ext cx="4165442" cy="3693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1">
                <a:solidFill>
                  <a:schemeClr val="tx1"/>
                </a:solidFill>
              </a:rPr>
              <a:t>Use green guides to insert wordmark here</a:t>
            </a:r>
          </a:p>
        </p:txBody>
      </p:sp>
    </p:spTree>
    <p:extLst>
      <p:ext uri="{BB962C8B-B14F-4D97-AF65-F5344CB8AC3E}">
        <p14:creationId xmlns:p14="http://schemas.microsoft.com/office/powerpoint/2010/main" val="1499253637"/>
      </p:ext>
    </p:extLst>
  </p:cSld>
  <p:clrMapOvr>
    <a:masterClrMapping/>
  </p:clrMapOvr>
  <p:extLst mod="1">
    <p:ext uri="{DCECCB84-F9BA-43D5-87BE-67443E8EF086}">
      <p15:sldGuideLst xmlns:p15="http://schemas.microsoft.com/office/powerpoint/2012/main">
        <p15:guide id="2" pos="483" userDrawn="1">
          <p15:clr>
            <a:srgbClr val="9FCC3B"/>
          </p15:clr>
        </p15:guide>
        <p15:guide id="3" orient="horz" pos="489" userDrawn="1">
          <p15:clr>
            <a:srgbClr val="5ACBF0"/>
          </p15:clr>
        </p15:guide>
        <p15:guide id="4" orient="horz" pos="232" userDrawn="1">
          <p15:clr>
            <a:srgbClr val="5ACBF0"/>
          </p15:clr>
        </p15:guide>
        <p15:guide id="5" orient="horz" pos="4006" userDrawn="1">
          <p15:clr>
            <a:srgbClr val="9FCC3B"/>
          </p15:clr>
        </p15:guide>
        <p15:guide id="6" orient="horz" pos="4239" userDrawn="1">
          <p15:clr>
            <a:srgbClr val="9FCC3B"/>
          </p15:clr>
        </p15:guide>
        <p15:guide id="7" pos="3103" userDrawn="1">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rgbClr val="F4F4F1"/>
        </a:solidFill>
        <a:effectLst/>
      </p:bgPr>
    </p:bg>
    <p:spTree>
      <p:nvGrpSpPr>
        <p:cNvPr id="1" name=""/>
        <p:cNvGrpSpPr/>
        <p:nvPr/>
      </p:nvGrpSpPr>
      <p:grpSpPr>
        <a:xfrm>
          <a:off x="0" y="0"/>
          <a:ext cx="0" cy="0"/>
          <a:chOff x="0" y="0"/>
          <a:chExt cx="0" cy="0"/>
        </a:xfrm>
      </p:grpSpPr>
      <p:sp>
        <p:nvSpPr>
          <p:cNvPr id="9" name="CI21tocc_Content">
            <a:extLst>
              <a:ext uri="{FF2B5EF4-FFF2-40B4-BE49-F238E27FC236}">
                <a16:creationId xmlns:a16="http://schemas.microsoft.com/office/drawing/2014/main" id="{548067BF-556E-4346-AFF6-201FC292DB96}"/>
              </a:ext>
            </a:extLst>
          </p:cNvPr>
          <p:cNvSpPr>
            <a:spLocks noGrp="1"/>
          </p:cNvSpPr>
          <p:nvPr>
            <p:ph type="body" sz="quarter" idx="14" hasCustomPrompt="1"/>
          </p:nvPr>
        </p:nvSpPr>
        <p:spPr>
          <a:xfrm>
            <a:off x="7642840" y="3300889"/>
            <a:ext cx="4091960" cy="256224"/>
          </a:xfrm>
          <a:prstGeom prst="rect">
            <a:avLst/>
          </a:prstGeom>
        </p:spPr>
        <p:txBody>
          <a:bodyPr wrap="square" lIns="0" tIns="0" rIns="0" bIns="0" anchor="ctr" anchorCtr="0">
            <a:spAutoFit/>
          </a:bodyPr>
          <a:lstStyle>
            <a:lvl1pPr marL="342900" marR="0" indent="-342900" algn="l" defTabSz="914400" rtl="0" eaLnBrk="1" fontAlgn="auto" latinLnBrk="0" hangingPunct="1">
              <a:lnSpc>
                <a:spcPct val="90000"/>
              </a:lnSpc>
              <a:spcBef>
                <a:spcPts val="1000"/>
              </a:spcBef>
              <a:spcAft>
                <a:spcPts val="0"/>
              </a:spcAft>
              <a:buClr>
                <a:schemeClr val="accent2"/>
              </a:buClr>
              <a:buSzTx/>
              <a:buFont typeface="+mj-lt"/>
              <a:buAutoNum type="arabicPeriod"/>
              <a:tabLst/>
              <a:defRPr lang="en-GB" sz="1800" smtClean="0">
                <a:effectLst/>
                <a:latin typeface="Roche Sans Light Light" panose="020B0304030201040101" pitchFamily="34" charset="0"/>
              </a:defRPr>
            </a:lvl1pPr>
            <a:lvl2pPr>
              <a:buNone/>
              <a:defRPr/>
            </a:lvl2pPr>
            <a:lvl3pPr>
              <a:buNone/>
              <a:defRPr/>
            </a:lvl3pPr>
            <a:lvl4pPr>
              <a:buNone/>
              <a:defRPr/>
            </a:lvl4pPr>
            <a:lvl5pPr>
              <a:buNone/>
              <a:defRPr/>
            </a:lvl5pPr>
          </a:lstStyle>
          <a:p>
            <a:pPr lvl="0"/>
            <a:r>
              <a:rPr lang="en-GB" dirty="0"/>
              <a:t>Click to add text</a:t>
            </a:r>
          </a:p>
        </p:txBody>
      </p:sp>
      <p:sp>
        <p:nvSpPr>
          <p:cNvPr id="3" name="CI21tocc_Name">
            <a:extLst>
              <a:ext uri="{FF2B5EF4-FFF2-40B4-BE49-F238E27FC236}">
                <a16:creationId xmlns:a16="http://schemas.microsoft.com/office/drawing/2014/main" id="{BAE40F5E-9B74-294D-9182-622A0990717F}"/>
              </a:ext>
            </a:extLst>
          </p:cNvPr>
          <p:cNvSpPr txBox="1"/>
          <p:nvPr userDrawn="1"/>
        </p:nvSpPr>
        <p:spPr>
          <a:xfrm>
            <a:off x="766763" y="3251360"/>
            <a:ext cx="4723826" cy="398571"/>
          </a:xfrm>
          <a:prstGeom prst="rect">
            <a:avLst/>
          </a:prstGeom>
          <a:noFill/>
        </p:spPr>
        <p:txBody>
          <a:bodyPr wrap="square" lIns="0" tIns="0" rIns="0" bIns="0" rtlCol="0">
            <a:spAutoFit/>
          </a:bodyPr>
          <a:lstStyle/>
          <a:p>
            <a:pPr marL="0" marR="0" indent="0" algn="l" defTabSz="457200" rtl="0" eaLnBrk="1" fontAlgn="auto" latinLnBrk="0" hangingPunct="1">
              <a:lnSpc>
                <a:spcPct val="90000"/>
              </a:lnSpc>
              <a:spcBef>
                <a:spcPts val="0"/>
              </a:spcBef>
              <a:spcAft>
                <a:spcPts val="0"/>
              </a:spcAft>
              <a:buClrTx/>
              <a:buSzTx/>
              <a:buFontTx/>
              <a:buNone/>
              <a:tabLst/>
              <a:defRPr/>
            </a:pPr>
            <a:r>
              <a:rPr lang="en-GB" sz="2800" dirty="0">
                <a:latin typeface="Roche Sans Medium Medium" panose="020B0604030201040101" pitchFamily="34" charset="0"/>
              </a:rPr>
              <a:t>Table of </a:t>
            </a:r>
            <a:r>
              <a:rPr lang="en-GB" sz="2800" baseline="0" dirty="0">
                <a:latin typeface="Roche Sans Medium Medium" panose="020B0604030201040101" pitchFamily="34" charset="0"/>
              </a:rPr>
              <a:t>contents</a:t>
            </a:r>
            <a:endParaRPr lang="en-CH" sz="2800" baseline="0" dirty="0">
              <a:latin typeface="Roche Sans Medium Medium" panose="020B0604030201040101" pitchFamily="34" charset="0"/>
            </a:endParaRPr>
          </a:p>
        </p:txBody>
      </p:sp>
      <p:cxnSp>
        <p:nvCxnSpPr>
          <p:cNvPr id="7" name="CI21tocc_Keyline-x">
            <a:extLst>
              <a:ext uri="{FF2B5EF4-FFF2-40B4-BE49-F238E27FC236}">
                <a16:creationId xmlns:a16="http://schemas.microsoft.com/office/drawing/2014/main" id="{41939ADB-91A7-42DB-856D-D1294512B3C3}"/>
              </a:ext>
            </a:extLst>
          </p:cNvPr>
          <p:cNvCxnSpPr>
            <a:cxnSpLocks/>
          </p:cNvCxnSpPr>
          <p:nvPr userDrawn="1"/>
        </p:nvCxnSpPr>
        <p:spPr>
          <a:xfrm rot="2940000">
            <a:off x="2941504" y="1718969"/>
            <a:ext cx="4543200" cy="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cxnSp>
        <p:nvCxnSpPr>
          <p:cNvPr id="8" name="CI21tocc_Keyline+x">
            <a:extLst>
              <a:ext uri="{FF2B5EF4-FFF2-40B4-BE49-F238E27FC236}">
                <a16:creationId xmlns:a16="http://schemas.microsoft.com/office/drawing/2014/main" id="{C5265847-690B-48E0-BADF-ABA18F772843}"/>
              </a:ext>
            </a:extLst>
          </p:cNvPr>
          <p:cNvCxnSpPr>
            <a:cxnSpLocks/>
          </p:cNvCxnSpPr>
          <p:nvPr userDrawn="1"/>
        </p:nvCxnSpPr>
        <p:spPr>
          <a:xfrm rot="18660000">
            <a:off x="2945948" y="5147767"/>
            <a:ext cx="4543200" cy="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cxnSp>
        <p:nvCxnSpPr>
          <p:cNvPr id="6" name="CI21tocc_Keyline_y">
            <a:extLst>
              <a:ext uri="{FF2B5EF4-FFF2-40B4-BE49-F238E27FC236}">
                <a16:creationId xmlns:a16="http://schemas.microsoft.com/office/drawing/2014/main" id="{5656F5A1-55DB-41C3-B8B5-17561593E6F9}"/>
              </a:ext>
            </a:extLst>
          </p:cNvPr>
          <p:cNvCxnSpPr>
            <a:cxnSpLocks/>
          </p:cNvCxnSpPr>
          <p:nvPr userDrawn="1"/>
        </p:nvCxnSpPr>
        <p:spPr>
          <a:xfrm>
            <a:off x="6707852" y="0"/>
            <a:ext cx="0" cy="685800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370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divider">
    <p:bg>
      <p:bgPr>
        <a:solidFill>
          <a:srgbClr val="F4F4F1"/>
        </a:solidFill>
        <a:effectLst/>
      </p:bgPr>
    </p:bg>
    <p:spTree>
      <p:nvGrpSpPr>
        <p:cNvPr id="1" name=""/>
        <p:cNvGrpSpPr/>
        <p:nvPr/>
      </p:nvGrpSpPr>
      <p:grpSpPr>
        <a:xfrm>
          <a:off x="0" y="0"/>
          <a:ext cx="0" cy="0"/>
          <a:chOff x="0" y="0"/>
          <a:chExt cx="0" cy="0"/>
        </a:xfrm>
      </p:grpSpPr>
      <p:sp>
        <p:nvSpPr>
          <p:cNvPr id="22" name="CI21cdiv_Name">
            <a:extLst>
              <a:ext uri="{FF2B5EF4-FFF2-40B4-BE49-F238E27FC236}">
                <a16:creationId xmlns:a16="http://schemas.microsoft.com/office/drawing/2014/main" id="{F9AFEBB2-4F0D-A047-802E-411241147722}"/>
              </a:ext>
            </a:extLst>
          </p:cNvPr>
          <p:cNvSpPr>
            <a:spLocks noGrp="1"/>
          </p:cNvSpPr>
          <p:nvPr>
            <p:ph type="ctrTitle" hasCustomPrompt="1"/>
          </p:nvPr>
        </p:nvSpPr>
        <p:spPr>
          <a:xfrm>
            <a:off x="766763" y="3216690"/>
            <a:ext cx="7893320" cy="455509"/>
          </a:xfrm>
          <a:prstGeom prst="rect">
            <a:avLst/>
          </a:prstGeom>
        </p:spPr>
        <p:txBody>
          <a:bodyPr lIns="0" tIns="0" rIns="0" bIns="0" anchor="ctr" anchorCtr="0"/>
          <a:lstStyle>
            <a:lvl1pPr algn="l">
              <a:defRPr sz="2800" b="0" i="0">
                <a:latin typeface="Roche Sans Medium Medium" panose="020B0604030201040101" pitchFamily="34" charset="0"/>
              </a:defRPr>
            </a:lvl1pPr>
          </a:lstStyle>
          <a:p>
            <a:r>
              <a:rPr lang="en-GB" dirty="0"/>
              <a:t>Chapter divider title</a:t>
            </a:r>
            <a:endParaRPr lang="en-US" dirty="0"/>
          </a:p>
        </p:txBody>
      </p:sp>
      <p:cxnSp>
        <p:nvCxnSpPr>
          <p:cNvPr id="7" name="CI21cdiv_Keyline-x">
            <a:extLst>
              <a:ext uri="{FF2B5EF4-FFF2-40B4-BE49-F238E27FC236}">
                <a16:creationId xmlns:a16="http://schemas.microsoft.com/office/drawing/2014/main" id="{FFCD8FE0-79FF-AA46-9502-4FC460EC4D82}"/>
              </a:ext>
            </a:extLst>
          </p:cNvPr>
          <p:cNvCxnSpPr>
            <a:cxnSpLocks/>
          </p:cNvCxnSpPr>
          <p:nvPr userDrawn="1"/>
        </p:nvCxnSpPr>
        <p:spPr>
          <a:xfrm rot="2940000">
            <a:off x="8424651" y="1714806"/>
            <a:ext cx="4543200" cy="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cxnSp>
        <p:nvCxnSpPr>
          <p:cNvPr id="8" name="CI21cdiv_Keyline+x">
            <a:extLst>
              <a:ext uri="{FF2B5EF4-FFF2-40B4-BE49-F238E27FC236}">
                <a16:creationId xmlns:a16="http://schemas.microsoft.com/office/drawing/2014/main" id="{0DC8D533-9884-EA44-94C1-C68DB68FAD2E}"/>
              </a:ext>
            </a:extLst>
          </p:cNvPr>
          <p:cNvCxnSpPr>
            <a:cxnSpLocks/>
          </p:cNvCxnSpPr>
          <p:nvPr userDrawn="1"/>
        </p:nvCxnSpPr>
        <p:spPr>
          <a:xfrm rot="18660000">
            <a:off x="8424652" y="5143603"/>
            <a:ext cx="4543200" cy="0"/>
          </a:xfrm>
          <a:prstGeom prst="line">
            <a:avLst/>
          </a:prstGeom>
          <a:ln w="10160">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07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FFFFF"/>
        </a:solidFill>
        <a:effectLst/>
      </p:bgPr>
    </p:bg>
    <p:spTree>
      <p:nvGrpSpPr>
        <p:cNvPr id="1" name=""/>
        <p:cNvGrpSpPr/>
        <p:nvPr/>
      </p:nvGrpSpPr>
      <p:grpSpPr>
        <a:xfrm>
          <a:off x="0" y="0"/>
          <a:ext cx="0" cy="0"/>
          <a:chOff x="0" y="0"/>
          <a:chExt cx="0" cy="0"/>
        </a:xfrm>
      </p:grpSpPr>
      <p:sp>
        <p:nvSpPr>
          <p:cNvPr id="5" name="CI21ti00_Title">
            <a:extLst>
              <a:ext uri="{FF2B5EF4-FFF2-40B4-BE49-F238E27FC236}">
                <a16:creationId xmlns:a16="http://schemas.microsoft.com/office/drawing/2014/main" id="{A410782E-6062-4578-81D0-AB5C18540D68}"/>
              </a:ext>
            </a:extLst>
          </p:cNvPr>
          <p:cNvSpPr>
            <a:spLocks noGrp="1"/>
          </p:cNvSpPr>
          <p:nvPr>
            <p:ph type="body" sz="quarter" idx="16" hasCustomPrompt="1"/>
          </p:nvPr>
        </p:nvSpPr>
        <p:spPr>
          <a:xfrm>
            <a:off x="736951" y="778181"/>
            <a:ext cx="9954000" cy="338559"/>
          </a:xfrm>
          <a:prstGeom prst="rect">
            <a:avLst/>
          </a:prstGeom>
        </p:spPr>
        <p:txBody>
          <a:bodyPr lIns="0" tIns="0" rIns="0" bIns="0">
            <a:noAutofit/>
          </a:bodyPr>
          <a:lstStyle>
            <a:lvl1pPr marL="0" indent="0">
              <a:lnSpc>
                <a:spcPct val="90000"/>
              </a:lnSpc>
              <a:spcBef>
                <a:spcPts val="0"/>
              </a:spcBef>
              <a:buNone/>
              <a:defRPr lang="de-DE" sz="2600" b="0" i="0" kern="1200" dirty="0" smtClean="0">
                <a:solidFill>
                  <a:schemeClr val="tx1"/>
                </a:solidFill>
                <a:latin typeface="+mj-lt"/>
                <a:ea typeface="+mj-ea"/>
                <a:cs typeface="+mj-cs"/>
              </a:defRPr>
            </a:lvl1pPr>
          </a:lstStyle>
          <a:p>
            <a:pPr lvl="0"/>
            <a:r>
              <a:rPr lang="en-GB" noProof="0" dirty="0"/>
              <a:t>Slide title</a:t>
            </a:r>
          </a:p>
        </p:txBody>
      </p:sp>
      <p:sp>
        <p:nvSpPr>
          <p:cNvPr id="20" name="CI21ti00_SubTitle">
            <a:extLst>
              <a:ext uri="{FF2B5EF4-FFF2-40B4-BE49-F238E27FC236}">
                <a16:creationId xmlns:a16="http://schemas.microsoft.com/office/drawing/2014/main" id="{42CB1962-3956-41B6-9F4E-AC81B9C4CEEE}"/>
              </a:ext>
            </a:extLst>
          </p:cNvPr>
          <p:cNvSpPr>
            <a:spLocks noGrp="1"/>
          </p:cNvSpPr>
          <p:nvPr>
            <p:ph type="body" sz="quarter" idx="18" hasCustomPrompt="1"/>
          </p:nvPr>
        </p:nvSpPr>
        <p:spPr>
          <a:xfrm>
            <a:off x="736951" y="1116740"/>
            <a:ext cx="9954000" cy="405495"/>
          </a:xfrm>
          <a:prstGeom prst="rect">
            <a:avLst/>
          </a:prstGeom>
        </p:spPr>
        <p:txBody>
          <a:bodyPr lIns="0" tIns="0" rIns="0" bIns="0">
            <a:normAutofit/>
          </a:bodyPr>
          <a:lstStyle>
            <a:lvl1pPr marL="0" indent="0">
              <a:lnSpc>
                <a:spcPct val="90000"/>
              </a:lnSpc>
              <a:spcBef>
                <a:spcPts val="0"/>
              </a:spcBef>
              <a:buNone/>
              <a:defRPr lang="de-DE" sz="2200" b="0" i="0" kern="1200" dirty="0" smtClean="0">
                <a:solidFill>
                  <a:schemeClr val="tx1">
                    <a:lumMod val="50000"/>
                    <a:lumOff val="50000"/>
                  </a:schemeClr>
                </a:solidFill>
                <a:latin typeface="Roche Sans Condensed Light" panose="020B0306030201040101" pitchFamily="34" charset="0"/>
                <a:ea typeface="+mj-ea"/>
                <a:cs typeface="+mj-cs"/>
              </a:defRPr>
            </a:lvl1pPr>
          </a:lstStyle>
          <a:p>
            <a:pPr lvl="0"/>
            <a:r>
              <a:rPr lang="en-GB" noProof="0" dirty="0"/>
              <a:t>Subtitle goes here but is not mandatory</a:t>
            </a:r>
          </a:p>
        </p:txBody>
      </p:sp>
      <p:sp>
        <p:nvSpPr>
          <p:cNvPr id="2" name="Foliennummernplatzhalter 1">
            <a:extLst>
              <a:ext uri="{FF2B5EF4-FFF2-40B4-BE49-F238E27FC236}">
                <a16:creationId xmlns:a16="http://schemas.microsoft.com/office/drawing/2014/main" id="{9362D523-8B8C-4273-923A-58DB0700834A}"/>
              </a:ext>
            </a:extLst>
          </p:cNvPr>
          <p:cNvSpPr>
            <a:spLocks noGrp="1"/>
          </p:cNvSpPr>
          <p:nvPr>
            <p:ph type="sldNum" sz="quarter" idx="19"/>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41074777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1 column">
    <p:bg>
      <p:bgPr>
        <a:solidFill>
          <a:srgbClr val="FFFFFF"/>
        </a:solidFill>
        <a:effectLst/>
      </p:bgPr>
    </p:bg>
    <p:spTree>
      <p:nvGrpSpPr>
        <p:cNvPr id="1" name=""/>
        <p:cNvGrpSpPr/>
        <p:nvPr/>
      </p:nvGrpSpPr>
      <p:grpSpPr>
        <a:xfrm>
          <a:off x="0" y="0"/>
          <a:ext cx="0" cy="0"/>
          <a:chOff x="0" y="0"/>
          <a:chExt cx="0" cy="0"/>
        </a:xfrm>
      </p:grpSpPr>
      <p:sp>
        <p:nvSpPr>
          <p:cNvPr id="5" name="CI21ti1c_Title">
            <a:extLst>
              <a:ext uri="{FF2B5EF4-FFF2-40B4-BE49-F238E27FC236}">
                <a16:creationId xmlns:a16="http://schemas.microsoft.com/office/drawing/2014/main" id="{A410782E-6062-4578-81D0-AB5C18540D68}"/>
              </a:ext>
            </a:extLst>
          </p:cNvPr>
          <p:cNvSpPr>
            <a:spLocks noGrp="1"/>
          </p:cNvSpPr>
          <p:nvPr>
            <p:ph type="body" sz="quarter" idx="16" hasCustomPrompt="1"/>
          </p:nvPr>
        </p:nvSpPr>
        <p:spPr>
          <a:xfrm>
            <a:off x="736951" y="778181"/>
            <a:ext cx="9954000" cy="338559"/>
          </a:xfrm>
          <a:prstGeom prst="rect">
            <a:avLst/>
          </a:prstGeom>
        </p:spPr>
        <p:txBody>
          <a:bodyPr lIns="0" tIns="0" rIns="0" bIns="0">
            <a:noAutofit/>
          </a:bodyPr>
          <a:lstStyle>
            <a:lvl1pPr marL="0" indent="0">
              <a:lnSpc>
                <a:spcPct val="90000"/>
              </a:lnSpc>
              <a:spcBef>
                <a:spcPts val="0"/>
              </a:spcBef>
              <a:buNone/>
              <a:defRPr lang="de-DE" sz="2600" b="0" i="0" kern="1200" dirty="0" smtClean="0">
                <a:solidFill>
                  <a:schemeClr val="tx1"/>
                </a:solidFill>
                <a:latin typeface="+mj-lt"/>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Slide title</a:t>
            </a:r>
          </a:p>
        </p:txBody>
      </p:sp>
      <p:sp>
        <p:nvSpPr>
          <p:cNvPr id="20" name="CI21ti1c_SubTitle">
            <a:extLst>
              <a:ext uri="{FF2B5EF4-FFF2-40B4-BE49-F238E27FC236}">
                <a16:creationId xmlns:a16="http://schemas.microsoft.com/office/drawing/2014/main" id="{42CB1962-3956-41B6-9F4E-AC81B9C4CEEE}"/>
              </a:ext>
            </a:extLst>
          </p:cNvPr>
          <p:cNvSpPr>
            <a:spLocks noGrp="1"/>
          </p:cNvSpPr>
          <p:nvPr>
            <p:ph type="body" sz="quarter" idx="18" hasCustomPrompt="1"/>
          </p:nvPr>
        </p:nvSpPr>
        <p:spPr>
          <a:xfrm>
            <a:off x="736951" y="1116740"/>
            <a:ext cx="9954000" cy="405495"/>
          </a:xfrm>
          <a:prstGeom prst="rect">
            <a:avLst/>
          </a:prstGeom>
        </p:spPr>
        <p:txBody>
          <a:bodyPr lIns="0" tIns="0" rIns="0" bIns="0">
            <a:normAutofit/>
          </a:bodyPr>
          <a:lstStyle>
            <a:lvl1pPr marL="0" indent="0">
              <a:lnSpc>
                <a:spcPct val="90000"/>
              </a:lnSpc>
              <a:spcBef>
                <a:spcPts val="0"/>
              </a:spcBef>
              <a:buNone/>
              <a:defRPr lang="de-DE" sz="2200" b="0" i="0" kern="1200" dirty="0" smtClean="0">
                <a:solidFill>
                  <a:schemeClr val="tx1">
                    <a:lumMod val="50000"/>
                    <a:lumOff val="50000"/>
                  </a:schemeClr>
                </a:solidFill>
                <a:latin typeface="Roche Sans Condensed Light" panose="020B0306030201040101" pitchFamily="34" charset="0"/>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Subtitle goes here but is not mandatory</a:t>
            </a:r>
          </a:p>
        </p:txBody>
      </p:sp>
      <p:sp>
        <p:nvSpPr>
          <p:cNvPr id="3" name="CI21ti1c_Content">
            <a:extLst>
              <a:ext uri="{FF2B5EF4-FFF2-40B4-BE49-F238E27FC236}">
                <a16:creationId xmlns:a16="http://schemas.microsoft.com/office/drawing/2014/main" id="{3D121162-BF13-4D08-8C5B-8D0859B8B41B}"/>
              </a:ext>
            </a:extLst>
          </p:cNvPr>
          <p:cNvSpPr>
            <a:spLocks noGrp="1"/>
          </p:cNvSpPr>
          <p:nvPr>
            <p:ph sz="quarter" idx="19"/>
          </p:nvPr>
        </p:nvSpPr>
        <p:spPr>
          <a:xfrm>
            <a:off x="736600" y="1893888"/>
            <a:ext cx="10977563"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 name="Foliennummernplatzhalter 1">
            <a:extLst>
              <a:ext uri="{FF2B5EF4-FFF2-40B4-BE49-F238E27FC236}">
                <a16:creationId xmlns:a16="http://schemas.microsoft.com/office/drawing/2014/main" id="{763E17D6-C264-4012-9A95-9DDACD523A14}"/>
              </a:ext>
            </a:extLst>
          </p:cNvPr>
          <p:cNvSpPr>
            <a:spLocks noGrp="1"/>
          </p:cNvSpPr>
          <p:nvPr>
            <p:ph type="sldNum" sz="quarter" idx="20"/>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202824588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1 column with picture">
    <p:bg>
      <p:bgPr>
        <a:solidFill>
          <a:srgbClr val="FFFFFF"/>
        </a:solidFill>
        <a:effectLst/>
      </p:bgPr>
    </p:bg>
    <p:spTree>
      <p:nvGrpSpPr>
        <p:cNvPr id="1" name=""/>
        <p:cNvGrpSpPr/>
        <p:nvPr/>
      </p:nvGrpSpPr>
      <p:grpSpPr>
        <a:xfrm>
          <a:off x="0" y="0"/>
          <a:ext cx="0" cy="0"/>
          <a:chOff x="0" y="0"/>
          <a:chExt cx="0" cy="0"/>
        </a:xfrm>
      </p:grpSpPr>
      <p:sp>
        <p:nvSpPr>
          <p:cNvPr id="5" name="CI21ti2c_Title">
            <a:extLst>
              <a:ext uri="{FF2B5EF4-FFF2-40B4-BE49-F238E27FC236}">
                <a16:creationId xmlns:a16="http://schemas.microsoft.com/office/drawing/2014/main" id="{A410782E-6062-4578-81D0-AB5C18540D68}"/>
              </a:ext>
            </a:extLst>
          </p:cNvPr>
          <p:cNvSpPr>
            <a:spLocks noGrp="1"/>
          </p:cNvSpPr>
          <p:nvPr>
            <p:ph type="body" sz="quarter" idx="16" hasCustomPrompt="1"/>
          </p:nvPr>
        </p:nvSpPr>
        <p:spPr>
          <a:xfrm>
            <a:off x="736951" y="778181"/>
            <a:ext cx="9954000" cy="338559"/>
          </a:xfrm>
          <a:prstGeom prst="rect">
            <a:avLst/>
          </a:prstGeom>
        </p:spPr>
        <p:txBody>
          <a:bodyPr lIns="0" tIns="0" rIns="0" bIns="0">
            <a:noAutofit/>
          </a:bodyPr>
          <a:lstStyle>
            <a:lvl1pPr marL="0" indent="0">
              <a:lnSpc>
                <a:spcPct val="90000"/>
              </a:lnSpc>
              <a:spcBef>
                <a:spcPts val="0"/>
              </a:spcBef>
              <a:buNone/>
              <a:defRPr lang="de-DE" sz="2600" b="0" i="0" kern="1200" dirty="0" smtClean="0">
                <a:solidFill>
                  <a:schemeClr val="tx1"/>
                </a:solidFill>
                <a:latin typeface="+mj-lt"/>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Slide title</a:t>
            </a:r>
          </a:p>
        </p:txBody>
      </p:sp>
      <p:sp>
        <p:nvSpPr>
          <p:cNvPr id="20" name="CI21ti2c_SubTitle">
            <a:extLst>
              <a:ext uri="{FF2B5EF4-FFF2-40B4-BE49-F238E27FC236}">
                <a16:creationId xmlns:a16="http://schemas.microsoft.com/office/drawing/2014/main" id="{42CB1962-3956-41B6-9F4E-AC81B9C4CEEE}"/>
              </a:ext>
            </a:extLst>
          </p:cNvPr>
          <p:cNvSpPr>
            <a:spLocks noGrp="1"/>
          </p:cNvSpPr>
          <p:nvPr>
            <p:ph type="body" sz="quarter" idx="18" hasCustomPrompt="1"/>
          </p:nvPr>
        </p:nvSpPr>
        <p:spPr>
          <a:xfrm>
            <a:off x="736951" y="1116740"/>
            <a:ext cx="9954000" cy="405495"/>
          </a:xfrm>
          <a:prstGeom prst="rect">
            <a:avLst/>
          </a:prstGeom>
        </p:spPr>
        <p:txBody>
          <a:bodyPr lIns="0" tIns="0" rIns="0" bIns="0">
            <a:normAutofit/>
          </a:bodyPr>
          <a:lstStyle>
            <a:lvl1pPr marL="0" indent="0">
              <a:lnSpc>
                <a:spcPct val="90000"/>
              </a:lnSpc>
              <a:spcBef>
                <a:spcPts val="0"/>
              </a:spcBef>
              <a:buNone/>
              <a:defRPr lang="de-DE" sz="2200" b="0" i="0" kern="1200" dirty="0" smtClean="0">
                <a:solidFill>
                  <a:schemeClr val="tx1">
                    <a:lumMod val="50000"/>
                    <a:lumOff val="50000"/>
                  </a:schemeClr>
                </a:solidFill>
                <a:latin typeface="Roche Sans Condensed Light" panose="020B0306030201040101" pitchFamily="34" charset="0"/>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Subtitle goes here but is not mandatory</a:t>
            </a:r>
          </a:p>
        </p:txBody>
      </p:sp>
      <p:sp>
        <p:nvSpPr>
          <p:cNvPr id="9" name="CI21ti2c_ContentLeft">
            <a:extLst>
              <a:ext uri="{FF2B5EF4-FFF2-40B4-BE49-F238E27FC236}">
                <a16:creationId xmlns:a16="http://schemas.microsoft.com/office/drawing/2014/main" id="{05662D4F-6C05-44A5-B440-47910EC89104}"/>
              </a:ext>
            </a:extLst>
          </p:cNvPr>
          <p:cNvSpPr>
            <a:spLocks noGrp="1"/>
          </p:cNvSpPr>
          <p:nvPr>
            <p:ph sz="quarter" idx="21"/>
          </p:nvPr>
        </p:nvSpPr>
        <p:spPr>
          <a:xfrm>
            <a:off x="736601" y="1893888"/>
            <a:ext cx="6296024"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Foliennummernplatzhalter 1">
            <a:extLst>
              <a:ext uri="{FF2B5EF4-FFF2-40B4-BE49-F238E27FC236}">
                <a16:creationId xmlns:a16="http://schemas.microsoft.com/office/drawing/2014/main" id="{DA369BFA-551F-439F-9FE9-EC61F29CCEDB}"/>
              </a:ext>
            </a:extLst>
          </p:cNvPr>
          <p:cNvSpPr>
            <a:spLocks noGrp="1"/>
          </p:cNvSpPr>
          <p:nvPr>
            <p:ph type="sldNum" sz="quarter" idx="22"/>
          </p:nvPr>
        </p:nvSpPr>
        <p:spPr/>
        <p:txBody>
          <a:bodyPr/>
          <a:lstStyle/>
          <a:p>
            <a:fld id="{27557D08-9667-754E-9FA9-FFD3988FC8C5}" type="slidenum">
              <a:rPr lang="en-CH" smtClean="0"/>
              <a:pPr/>
              <a:t>‹#›</a:t>
            </a:fld>
            <a:endParaRPr lang="en-CH" dirty="0"/>
          </a:p>
        </p:txBody>
      </p:sp>
      <p:sp>
        <p:nvSpPr>
          <p:cNvPr id="4" name="Bildplatzhalter 3">
            <a:extLst>
              <a:ext uri="{FF2B5EF4-FFF2-40B4-BE49-F238E27FC236}">
                <a16:creationId xmlns:a16="http://schemas.microsoft.com/office/drawing/2014/main" id="{2E7345F8-0F06-40F2-8243-C3E9B4A6E44F}"/>
              </a:ext>
            </a:extLst>
          </p:cNvPr>
          <p:cNvSpPr>
            <a:spLocks noGrp="1"/>
          </p:cNvSpPr>
          <p:nvPr>
            <p:ph type="pic" sz="quarter" idx="23"/>
          </p:nvPr>
        </p:nvSpPr>
        <p:spPr>
          <a:xfrm>
            <a:off x="7467601" y="1904999"/>
            <a:ext cx="4724399" cy="4521200"/>
          </a:xfrm>
          <a:prstGeom prst="rect">
            <a:avLst/>
          </a:prstGeom>
        </p:spPr>
        <p:txBody>
          <a:bodyPr/>
          <a:lstStyle/>
          <a:p>
            <a:r>
              <a:rPr lang="en-US" smtClean="0"/>
              <a:t>Click icon to add picture</a:t>
            </a:r>
            <a:endParaRPr lang="de-CH"/>
          </a:p>
        </p:txBody>
      </p:sp>
    </p:spTree>
    <p:extLst>
      <p:ext uri="{BB962C8B-B14F-4D97-AF65-F5344CB8AC3E}">
        <p14:creationId xmlns:p14="http://schemas.microsoft.com/office/powerpoint/2010/main" val="23930930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s">
    <p:bg>
      <p:bgPr>
        <a:solidFill>
          <a:srgbClr val="FFFFFF"/>
        </a:solidFill>
        <a:effectLst/>
      </p:bgPr>
    </p:bg>
    <p:spTree>
      <p:nvGrpSpPr>
        <p:cNvPr id="1" name=""/>
        <p:cNvGrpSpPr/>
        <p:nvPr/>
      </p:nvGrpSpPr>
      <p:grpSpPr>
        <a:xfrm>
          <a:off x="0" y="0"/>
          <a:ext cx="0" cy="0"/>
          <a:chOff x="0" y="0"/>
          <a:chExt cx="0" cy="0"/>
        </a:xfrm>
      </p:grpSpPr>
      <p:sp>
        <p:nvSpPr>
          <p:cNvPr id="5" name="CI21ti2c_Title">
            <a:extLst>
              <a:ext uri="{FF2B5EF4-FFF2-40B4-BE49-F238E27FC236}">
                <a16:creationId xmlns:a16="http://schemas.microsoft.com/office/drawing/2014/main" id="{A410782E-6062-4578-81D0-AB5C18540D68}"/>
              </a:ext>
            </a:extLst>
          </p:cNvPr>
          <p:cNvSpPr>
            <a:spLocks noGrp="1"/>
          </p:cNvSpPr>
          <p:nvPr>
            <p:ph type="body" sz="quarter" idx="16" hasCustomPrompt="1"/>
          </p:nvPr>
        </p:nvSpPr>
        <p:spPr>
          <a:xfrm>
            <a:off x="736951" y="778181"/>
            <a:ext cx="9954000" cy="338559"/>
          </a:xfrm>
          <a:prstGeom prst="rect">
            <a:avLst/>
          </a:prstGeom>
        </p:spPr>
        <p:txBody>
          <a:bodyPr lIns="0" tIns="0" rIns="0" bIns="0">
            <a:noAutofit/>
          </a:bodyPr>
          <a:lstStyle>
            <a:lvl1pPr marL="0" indent="0">
              <a:lnSpc>
                <a:spcPct val="90000"/>
              </a:lnSpc>
              <a:spcBef>
                <a:spcPts val="0"/>
              </a:spcBef>
              <a:buNone/>
              <a:defRPr lang="de-DE" sz="2600" b="0" i="0" kern="1200" dirty="0" smtClean="0">
                <a:solidFill>
                  <a:schemeClr val="tx1"/>
                </a:solidFill>
                <a:latin typeface="+mj-lt"/>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Slide title</a:t>
            </a:r>
          </a:p>
        </p:txBody>
      </p:sp>
      <p:sp>
        <p:nvSpPr>
          <p:cNvPr id="20" name="CI21ti2c_SubTitle">
            <a:extLst>
              <a:ext uri="{FF2B5EF4-FFF2-40B4-BE49-F238E27FC236}">
                <a16:creationId xmlns:a16="http://schemas.microsoft.com/office/drawing/2014/main" id="{42CB1962-3956-41B6-9F4E-AC81B9C4CEEE}"/>
              </a:ext>
            </a:extLst>
          </p:cNvPr>
          <p:cNvSpPr>
            <a:spLocks noGrp="1"/>
          </p:cNvSpPr>
          <p:nvPr>
            <p:ph type="body" sz="quarter" idx="18" hasCustomPrompt="1"/>
          </p:nvPr>
        </p:nvSpPr>
        <p:spPr>
          <a:xfrm>
            <a:off x="736951" y="1116740"/>
            <a:ext cx="9954000" cy="405495"/>
          </a:xfrm>
          <a:prstGeom prst="rect">
            <a:avLst/>
          </a:prstGeom>
        </p:spPr>
        <p:txBody>
          <a:bodyPr lIns="0" tIns="0" rIns="0" bIns="0">
            <a:normAutofit/>
          </a:bodyPr>
          <a:lstStyle>
            <a:lvl1pPr marL="0" indent="0">
              <a:lnSpc>
                <a:spcPct val="90000"/>
              </a:lnSpc>
              <a:spcBef>
                <a:spcPts val="0"/>
              </a:spcBef>
              <a:buNone/>
              <a:defRPr lang="de-DE" sz="2200" b="0" i="0" kern="1200" dirty="0" smtClean="0">
                <a:solidFill>
                  <a:schemeClr val="tx1">
                    <a:lumMod val="50000"/>
                    <a:lumOff val="50000"/>
                  </a:schemeClr>
                </a:solidFill>
                <a:latin typeface="Roche Sans Condensed Light" panose="020B0306030201040101" pitchFamily="34" charset="0"/>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Subtitle goes here but is not mandatory</a:t>
            </a:r>
          </a:p>
        </p:txBody>
      </p:sp>
      <p:sp>
        <p:nvSpPr>
          <p:cNvPr id="8" name="CI21ti2c_ContentRight">
            <a:extLst>
              <a:ext uri="{FF2B5EF4-FFF2-40B4-BE49-F238E27FC236}">
                <a16:creationId xmlns:a16="http://schemas.microsoft.com/office/drawing/2014/main" id="{BE055646-6E6A-4BCB-B6F7-DE75E1DFFA71}"/>
              </a:ext>
            </a:extLst>
          </p:cNvPr>
          <p:cNvSpPr>
            <a:spLocks noGrp="1"/>
          </p:cNvSpPr>
          <p:nvPr>
            <p:ph sz="quarter" idx="20"/>
          </p:nvPr>
        </p:nvSpPr>
        <p:spPr>
          <a:xfrm>
            <a:off x="6462460" y="1893888"/>
            <a:ext cx="5256000"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CI21ti2c_ContentLeft">
            <a:extLst>
              <a:ext uri="{FF2B5EF4-FFF2-40B4-BE49-F238E27FC236}">
                <a16:creationId xmlns:a16="http://schemas.microsoft.com/office/drawing/2014/main" id="{05662D4F-6C05-44A5-B440-47910EC89104}"/>
              </a:ext>
            </a:extLst>
          </p:cNvPr>
          <p:cNvSpPr>
            <a:spLocks noGrp="1"/>
          </p:cNvSpPr>
          <p:nvPr>
            <p:ph sz="quarter" idx="21"/>
          </p:nvPr>
        </p:nvSpPr>
        <p:spPr>
          <a:xfrm>
            <a:off x="736601" y="1893888"/>
            <a:ext cx="5256000"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Foliennummernplatzhalter 1">
            <a:extLst>
              <a:ext uri="{FF2B5EF4-FFF2-40B4-BE49-F238E27FC236}">
                <a16:creationId xmlns:a16="http://schemas.microsoft.com/office/drawing/2014/main" id="{DA369BFA-551F-439F-9FE9-EC61F29CCEDB}"/>
              </a:ext>
            </a:extLst>
          </p:cNvPr>
          <p:cNvSpPr>
            <a:spLocks noGrp="1"/>
          </p:cNvSpPr>
          <p:nvPr>
            <p:ph type="sldNum" sz="quarter" idx="22"/>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29152411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3 columns">
    <p:bg>
      <p:bgPr>
        <a:solidFill>
          <a:srgbClr val="FFFFFF"/>
        </a:solidFill>
        <a:effectLst/>
      </p:bgPr>
    </p:bg>
    <p:spTree>
      <p:nvGrpSpPr>
        <p:cNvPr id="1" name=""/>
        <p:cNvGrpSpPr/>
        <p:nvPr/>
      </p:nvGrpSpPr>
      <p:grpSpPr>
        <a:xfrm>
          <a:off x="0" y="0"/>
          <a:ext cx="0" cy="0"/>
          <a:chOff x="0" y="0"/>
          <a:chExt cx="0" cy="0"/>
        </a:xfrm>
      </p:grpSpPr>
      <p:sp>
        <p:nvSpPr>
          <p:cNvPr id="5" name="CI21ti3c_Title">
            <a:extLst>
              <a:ext uri="{FF2B5EF4-FFF2-40B4-BE49-F238E27FC236}">
                <a16:creationId xmlns:a16="http://schemas.microsoft.com/office/drawing/2014/main" id="{A410782E-6062-4578-81D0-AB5C18540D68}"/>
              </a:ext>
            </a:extLst>
          </p:cNvPr>
          <p:cNvSpPr>
            <a:spLocks noGrp="1"/>
          </p:cNvSpPr>
          <p:nvPr>
            <p:ph type="body" sz="quarter" idx="16" hasCustomPrompt="1"/>
          </p:nvPr>
        </p:nvSpPr>
        <p:spPr>
          <a:xfrm>
            <a:off x="736951" y="778181"/>
            <a:ext cx="9954000" cy="338559"/>
          </a:xfrm>
          <a:prstGeom prst="rect">
            <a:avLst/>
          </a:prstGeom>
        </p:spPr>
        <p:txBody>
          <a:bodyPr lIns="0" tIns="0" rIns="0" bIns="0">
            <a:noAutofit/>
          </a:bodyPr>
          <a:lstStyle>
            <a:lvl1pPr marL="0" indent="0">
              <a:lnSpc>
                <a:spcPct val="90000"/>
              </a:lnSpc>
              <a:spcBef>
                <a:spcPts val="0"/>
              </a:spcBef>
              <a:buNone/>
              <a:defRPr lang="de-DE" sz="2600" b="0" i="0" kern="1200" dirty="0" smtClean="0">
                <a:solidFill>
                  <a:schemeClr val="tx1"/>
                </a:solidFill>
                <a:latin typeface="+mj-lt"/>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Slide title</a:t>
            </a:r>
          </a:p>
        </p:txBody>
      </p:sp>
      <p:sp>
        <p:nvSpPr>
          <p:cNvPr id="20" name="CI21ti3c_SubTitle">
            <a:extLst>
              <a:ext uri="{FF2B5EF4-FFF2-40B4-BE49-F238E27FC236}">
                <a16:creationId xmlns:a16="http://schemas.microsoft.com/office/drawing/2014/main" id="{42CB1962-3956-41B6-9F4E-AC81B9C4CEEE}"/>
              </a:ext>
            </a:extLst>
          </p:cNvPr>
          <p:cNvSpPr>
            <a:spLocks noGrp="1"/>
          </p:cNvSpPr>
          <p:nvPr>
            <p:ph type="body" sz="quarter" idx="18" hasCustomPrompt="1"/>
          </p:nvPr>
        </p:nvSpPr>
        <p:spPr>
          <a:xfrm>
            <a:off x="736951" y="1116740"/>
            <a:ext cx="9954000" cy="405495"/>
          </a:xfrm>
          <a:prstGeom prst="rect">
            <a:avLst/>
          </a:prstGeom>
        </p:spPr>
        <p:txBody>
          <a:bodyPr lIns="0" tIns="0" rIns="0" bIns="0">
            <a:normAutofit/>
          </a:bodyPr>
          <a:lstStyle>
            <a:lvl1pPr marL="0" indent="0">
              <a:lnSpc>
                <a:spcPct val="90000"/>
              </a:lnSpc>
              <a:spcBef>
                <a:spcPts val="0"/>
              </a:spcBef>
              <a:buNone/>
              <a:defRPr lang="de-DE" sz="2200" b="0" i="0" kern="1200" dirty="0" smtClean="0">
                <a:solidFill>
                  <a:schemeClr val="tx1">
                    <a:lumMod val="50000"/>
                    <a:lumOff val="50000"/>
                  </a:schemeClr>
                </a:solidFill>
                <a:latin typeface="Roche Sans Condensed Light" panose="020B0306030201040101" pitchFamily="34" charset="0"/>
                <a:ea typeface="+mj-ea"/>
                <a:cs typeface="+mj-cs"/>
              </a:defRPr>
            </a:lvl1pPr>
          </a:lstStyle>
          <a:p>
            <a:pPr marL="0" marR="0" lvl="0" indent="0" algn="l" defTabSz="626400" rtl="0" eaLnBrk="1" fontAlgn="auto" latinLnBrk="0" hangingPunct="1">
              <a:lnSpc>
                <a:spcPct val="90000"/>
              </a:lnSpc>
              <a:spcBef>
                <a:spcPts val="0"/>
              </a:spcBef>
              <a:spcAft>
                <a:spcPts val="0"/>
              </a:spcAft>
              <a:buClr>
                <a:schemeClr val="accent2"/>
              </a:buClr>
              <a:buSzPct val="100000"/>
              <a:buFont typeface="Wingdings" pitchFamily="2" charset="2"/>
              <a:buNone/>
              <a:tabLst/>
              <a:defRPr/>
            </a:pPr>
            <a:r>
              <a:rPr lang="en-GB" noProof="0" dirty="0"/>
              <a:t>Subtitle goes here but is not mandatory</a:t>
            </a:r>
          </a:p>
        </p:txBody>
      </p:sp>
      <p:sp>
        <p:nvSpPr>
          <p:cNvPr id="8" name="CI21ti3c_ContentRight">
            <a:extLst>
              <a:ext uri="{FF2B5EF4-FFF2-40B4-BE49-F238E27FC236}">
                <a16:creationId xmlns:a16="http://schemas.microsoft.com/office/drawing/2014/main" id="{BE055646-6E6A-4BCB-B6F7-DE75E1DFFA71}"/>
              </a:ext>
            </a:extLst>
          </p:cNvPr>
          <p:cNvSpPr>
            <a:spLocks noGrp="1"/>
          </p:cNvSpPr>
          <p:nvPr>
            <p:ph sz="quarter" idx="20"/>
          </p:nvPr>
        </p:nvSpPr>
        <p:spPr>
          <a:xfrm>
            <a:off x="8264269" y="1893888"/>
            <a:ext cx="3456000"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I21ti3c_ContentMiddle">
            <a:extLst>
              <a:ext uri="{FF2B5EF4-FFF2-40B4-BE49-F238E27FC236}">
                <a16:creationId xmlns:a16="http://schemas.microsoft.com/office/drawing/2014/main" id="{B16A595B-435B-4A14-8D48-B843FA0A8DD0}"/>
              </a:ext>
            </a:extLst>
          </p:cNvPr>
          <p:cNvSpPr>
            <a:spLocks noGrp="1"/>
          </p:cNvSpPr>
          <p:nvPr>
            <p:ph sz="quarter" idx="22"/>
          </p:nvPr>
        </p:nvSpPr>
        <p:spPr>
          <a:xfrm>
            <a:off x="4500435" y="1893888"/>
            <a:ext cx="3456000"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CI21ti3c_ContentLeft">
            <a:extLst>
              <a:ext uri="{FF2B5EF4-FFF2-40B4-BE49-F238E27FC236}">
                <a16:creationId xmlns:a16="http://schemas.microsoft.com/office/drawing/2014/main" id="{05662D4F-6C05-44A5-B440-47910EC89104}"/>
              </a:ext>
            </a:extLst>
          </p:cNvPr>
          <p:cNvSpPr>
            <a:spLocks noGrp="1"/>
          </p:cNvSpPr>
          <p:nvPr>
            <p:ph sz="quarter" idx="21"/>
          </p:nvPr>
        </p:nvSpPr>
        <p:spPr>
          <a:xfrm>
            <a:off x="736601" y="1893888"/>
            <a:ext cx="3456000" cy="4511806"/>
          </a:xfrm>
          <a:prstGeom prst="rect">
            <a:avLst/>
          </a:prstGeom>
        </p:spPr>
        <p:txBody>
          <a:bodyPr lIns="0" tIns="0" rIns="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Foliennummernplatzhalter 1">
            <a:extLst>
              <a:ext uri="{FF2B5EF4-FFF2-40B4-BE49-F238E27FC236}">
                <a16:creationId xmlns:a16="http://schemas.microsoft.com/office/drawing/2014/main" id="{2F4893D2-53D1-415C-A383-8B6C124B3DA6}"/>
              </a:ext>
            </a:extLst>
          </p:cNvPr>
          <p:cNvSpPr>
            <a:spLocks noGrp="1"/>
          </p:cNvSpPr>
          <p:nvPr>
            <p:ph type="sldNum" sz="quarter" idx="23"/>
          </p:nvPr>
        </p:nvSpPr>
        <p:spPr/>
        <p:txBody>
          <a:body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120541168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I21mast_RocheLogo"/>
          <p:cNvPicPr>
            <a:picLocks noChangeAspect="1"/>
          </p:cNvPicPr>
          <p:nvPr userDrawn="1"/>
        </p:nvPicPr>
        <p:blipFill rotWithShape="1">
          <a:blip r:embed="rId15">
            <a:extLst>
              <a:ext uri="{28A0092B-C50C-407E-A947-70E740481C1C}">
                <a14:useLocalDpi xmlns:a14="http://schemas.microsoft.com/office/drawing/2010/main" val="0"/>
              </a:ext>
            </a:extLst>
          </a:blip>
          <a:srcRect l="1558" t="1912" r="1094" b="845"/>
          <a:stretch/>
        </p:blipFill>
        <p:spPr>
          <a:xfrm>
            <a:off x="11046650" y="354836"/>
            <a:ext cx="797720" cy="428625"/>
          </a:xfrm>
          <a:prstGeom prst="rect">
            <a:avLst/>
          </a:prstGeom>
        </p:spPr>
      </p:pic>
      <p:sp>
        <p:nvSpPr>
          <p:cNvPr id="6" name="CI21mast_Pagenumber">
            <a:extLst>
              <a:ext uri="{FF2B5EF4-FFF2-40B4-BE49-F238E27FC236}">
                <a16:creationId xmlns:a16="http://schemas.microsoft.com/office/drawing/2014/main" id="{D399DF09-2488-B040-B6E0-49A2315BC87F}"/>
              </a:ext>
            </a:extLst>
          </p:cNvPr>
          <p:cNvSpPr>
            <a:spLocks noGrp="1"/>
          </p:cNvSpPr>
          <p:nvPr>
            <p:ph type="sldNum" sz="quarter" idx="4"/>
          </p:nvPr>
        </p:nvSpPr>
        <p:spPr>
          <a:xfrm>
            <a:off x="11220628" y="6516656"/>
            <a:ext cx="503060" cy="153888"/>
          </a:xfrm>
          <a:prstGeom prst="rect">
            <a:avLst/>
          </a:prstGeom>
        </p:spPr>
        <p:txBody>
          <a:bodyPr vert="horz" wrap="square" lIns="0" tIns="0" rIns="0" bIns="0" rtlCol="0" anchor="ctr">
            <a:spAutoFit/>
          </a:bodyPr>
          <a:lstStyle>
            <a:lvl1pPr algn="r">
              <a:defRPr sz="1000" b="0" i="0">
                <a:solidFill>
                  <a:schemeClr val="tx1">
                    <a:tint val="75000"/>
                  </a:schemeClr>
                </a:solidFill>
                <a:latin typeface="+mn-lt"/>
              </a:defRPr>
            </a:lvl1pPr>
          </a:lstStyle>
          <a:p>
            <a:fld id="{27557D08-9667-754E-9FA9-FFD3988FC8C5}" type="slidenum">
              <a:rPr lang="en-CH" smtClean="0"/>
              <a:pPr/>
              <a:t>‹#›</a:t>
            </a:fld>
            <a:endParaRPr lang="en-CH" dirty="0"/>
          </a:p>
        </p:txBody>
      </p:sp>
    </p:spTree>
    <p:extLst>
      <p:ext uri="{BB962C8B-B14F-4D97-AF65-F5344CB8AC3E}">
        <p14:creationId xmlns:p14="http://schemas.microsoft.com/office/powerpoint/2010/main" val="10269790"/>
      </p:ext>
    </p:extLst>
  </p:cSld>
  <p:clrMap bg1="lt1" tx1="dk1" bg2="lt2" tx2="dk2" accent1="accent1" accent2="accent2" accent3="accent3" accent4="accent4" accent5="accent5" accent6="accent6" hlink="hlink" folHlink="folHlink"/>
  <p:sldLayoutIdLst>
    <p:sldLayoutId id="2147483682" r:id="rId1"/>
    <p:sldLayoutId id="2147483730" r:id="rId2"/>
    <p:sldLayoutId id="2147483716" r:id="rId3"/>
    <p:sldLayoutId id="2147483720" r:id="rId4"/>
    <p:sldLayoutId id="2147483733" r:id="rId5"/>
    <p:sldLayoutId id="2147483734" r:id="rId6"/>
    <p:sldLayoutId id="2147483740" r:id="rId7"/>
    <p:sldLayoutId id="2147483735" r:id="rId8"/>
    <p:sldLayoutId id="2147483736" r:id="rId9"/>
    <p:sldLayoutId id="2147483738" r:id="rId10"/>
    <p:sldLayoutId id="2147483739" r:id="rId11"/>
    <p:sldLayoutId id="2147483737" r:id="rId12"/>
    <p:sldLayoutId id="2147483729" r:id="rId13"/>
  </p:sldLayoutIdLst>
  <p:hf hdr="0"/>
  <p:txStyles>
    <p:titleStyle>
      <a:lvl1pPr algn="l" defTabSz="914400" rtl="0" eaLnBrk="1" latinLnBrk="0" hangingPunct="1">
        <a:lnSpc>
          <a:spcPct val="90000"/>
        </a:lnSpc>
        <a:spcBef>
          <a:spcPct val="0"/>
        </a:spcBef>
        <a:buNone/>
        <a:defRPr sz="2600" b="0" i="0" kern="1200">
          <a:solidFill>
            <a:schemeClr val="tx1"/>
          </a:solidFill>
          <a:latin typeface="+mj-lt"/>
          <a:ea typeface="+mj-ea"/>
          <a:cs typeface="+mj-cs"/>
        </a:defRPr>
      </a:lvl1pPr>
    </p:titleStyle>
    <p:bodyStyle>
      <a:lvl1pPr marL="180975" indent="-180975" algn="l" defTabSz="626400" rtl="0" eaLnBrk="1" latinLnBrk="0" hangingPunct="1">
        <a:lnSpc>
          <a:spcPct val="100000"/>
        </a:lnSpc>
        <a:spcBef>
          <a:spcPts val="1000"/>
        </a:spcBef>
        <a:buClr>
          <a:schemeClr val="accent2"/>
        </a:buClr>
        <a:buSzPct val="100000"/>
        <a:buFont typeface="Wingdings" pitchFamily="2" charset="2"/>
        <a:buChar char="§"/>
        <a:tabLst/>
        <a:defRPr sz="1800" b="0" i="0" kern="1200">
          <a:solidFill>
            <a:schemeClr val="tx1"/>
          </a:solidFill>
          <a:latin typeface="+mn-lt"/>
          <a:ea typeface="+mn-ea"/>
          <a:cs typeface="+mn-cs"/>
        </a:defRPr>
      </a:lvl1pPr>
      <a:lvl2pPr marL="533400" indent="-176213" algn="l" defTabSz="626400" rtl="0" eaLnBrk="1" latinLnBrk="0" hangingPunct="1">
        <a:lnSpc>
          <a:spcPct val="100000"/>
        </a:lnSpc>
        <a:spcBef>
          <a:spcPts val="500"/>
        </a:spcBef>
        <a:buClr>
          <a:schemeClr val="accent2"/>
        </a:buClr>
        <a:buSzPct val="100000"/>
        <a:buFont typeface="Wingdings" pitchFamily="2" charset="2"/>
        <a:buChar char="§"/>
        <a:tabLst/>
        <a:defRPr sz="1800" b="0" i="0" kern="1200">
          <a:solidFill>
            <a:schemeClr val="tx1"/>
          </a:solidFill>
          <a:latin typeface="+mn-lt"/>
          <a:ea typeface="+mn-ea"/>
          <a:cs typeface="+mn-cs"/>
        </a:defRPr>
      </a:lvl2pPr>
      <a:lvl3pPr marL="892175" indent="-176213" algn="l" defTabSz="626400" rtl="0" eaLnBrk="1" latinLnBrk="0" hangingPunct="1">
        <a:lnSpc>
          <a:spcPct val="100000"/>
        </a:lnSpc>
        <a:spcBef>
          <a:spcPts val="500"/>
        </a:spcBef>
        <a:buClr>
          <a:schemeClr val="accent2"/>
        </a:buClr>
        <a:buSzPct val="100000"/>
        <a:buFont typeface="Wingdings" pitchFamily="2" charset="2"/>
        <a:buChar char="§"/>
        <a:tabLst/>
        <a:defRPr sz="1600" b="0" i="0" kern="1200">
          <a:solidFill>
            <a:schemeClr val="tx1"/>
          </a:solidFill>
          <a:latin typeface="+mn-lt"/>
          <a:ea typeface="+mn-ea"/>
          <a:cs typeface="+mn-cs"/>
        </a:defRPr>
      </a:lvl3pPr>
      <a:lvl4pPr marL="1244600" indent="-169863" algn="l" defTabSz="626400" rtl="0" eaLnBrk="1" latinLnBrk="0" hangingPunct="1">
        <a:lnSpc>
          <a:spcPct val="100000"/>
        </a:lnSpc>
        <a:spcBef>
          <a:spcPts val="500"/>
        </a:spcBef>
        <a:buClr>
          <a:schemeClr val="accent2"/>
        </a:buClr>
        <a:buSzPct val="100000"/>
        <a:buFont typeface="Wingdings" pitchFamily="2" charset="2"/>
        <a:buChar char="§"/>
        <a:tabLst/>
        <a:defRPr sz="1600" b="0" i="0" kern="1200">
          <a:solidFill>
            <a:schemeClr val="tx1"/>
          </a:solidFill>
          <a:latin typeface="+mn-lt"/>
          <a:ea typeface="+mn-ea"/>
          <a:cs typeface="+mn-cs"/>
        </a:defRPr>
      </a:lvl4pPr>
      <a:lvl5pPr marL="1601788" indent="-174625" algn="l" defTabSz="626400" rtl="0" eaLnBrk="1" latinLnBrk="0" hangingPunct="1">
        <a:lnSpc>
          <a:spcPct val="100000"/>
        </a:lnSpc>
        <a:spcBef>
          <a:spcPts val="500"/>
        </a:spcBef>
        <a:buClr>
          <a:schemeClr val="accent2"/>
        </a:buClr>
        <a:buSzPct val="100000"/>
        <a:buFont typeface="Wingdings" pitchFamily="2" charset="2"/>
        <a:buChar char="§"/>
        <a:tabLst/>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E535EF45-BE8B-491A-9A7D-0779055873DA}"/>
              </a:ext>
            </a:extLst>
          </p:cNvPr>
          <p:cNvSpPr>
            <a:spLocks noGrp="1"/>
          </p:cNvSpPr>
          <p:nvPr>
            <p:ph type="body" sz="quarter" idx="13"/>
          </p:nvPr>
        </p:nvSpPr>
        <p:spPr>
          <a:xfrm>
            <a:off x="3981711" y="3012476"/>
            <a:ext cx="5638114" cy="430887"/>
          </a:xfrm>
        </p:spPr>
        <p:txBody>
          <a:bodyPr/>
          <a:lstStyle/>
          <a:p>
            <a:r>
              <a:rPr lang="de-CH" dirty="0" smtClean="0"/>
              <a:t>Hackathon</a:t>
            </a:r>
            <a:endParaRPr lang="de-CH" dirty="0"/>
          </a:p>
        </p:txBody>
      </p:sp>
    </p:spTree>
    <p:extLst>
      <p:ext uri="{BB962C8B-B14F-4D97-AF65-F5344CB8AC3E}">
        <p14:creationId xmlns:p14="http://schemas.microsoft.com/office/powerpoint/2010/main" val="240668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69C0D5F-3225-4F38-BEA0-D7F1F579B448}"/>
              </a:ext>
            </a:extLst>
          </p:cNvPr>
          <p:cNvSpPr>
            <a:spLocks noGrp="1"/>
          </p:cNvSpPr>
          <p:nvPr>
            <p:ph type="sldNum" sz="quarter" idx="10"/>
          </p:nvPr>
        </p:nvSpPr>
        <p:spPr/>
        <p:txBody>
          <a:bodyPr/>
          <a:lstStyle/>
          <a:p>
            <a:fld id="{27557D08-9667-754E-9FA9-FFD3988FC8C5}" type="slidenum">
              <a:rPr lang="en-CH" smtClean="0"/>
              <a:pPr/>
              <a:t>2</a:t>
            </a:fld>
            <a:endParaRPr lang="en-CH" dirty="0"/>
          </a:p>
        </p:txBody>
      </p:sp>
      <p:sp>
        <p:nvSpPr>
          <p:cNvPr id="4" name="TextBox 3"/>
          <p:cNvSpPr txBox="1"/>
          <p:nvPr/>
        </p:nvSpPr>
        <p:spPr>
          <a:xfrm>
            <a:off x="480767" y="603315"/>
            <a:ext cx="10331777" cy="6124754"/>
          </a:xfrm>
          <a:prstGeom prst="rect">
            <a:avLst/>
          </a:prstGeom>
          <a:noFill/>
        </p:spPr>
        <p:txBody>
          <a:bodyPr wrap="square" rtlCol="0">
            <a:spAutoFit/>
          </a:bodyPr>
          <a:lstStyle/>
          <a:p>
            <a:pPr algn="l">
              <a:buClr>
                <a:schemeClr val="accent2"/>
              </a:buClr>
            </a:pPr>
            <a:r>
              <a:rPr lang="en-US" sz="3200" dirty="0" smtClean="0">
                <a:solidFill>
                  <a:srgbClr val="FF0000"/>
                </a:solidFill>
                <a:latin typeface="Roche Sans Light Light" panose="020B0304030201040101" pitchFamily="34" charset="0"/>
              </a:rPr>
              <a:t>Methodology</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All the categorical and continuous features are segregated</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Missing Values analysis was done. Either feature were removed because of high parentage if </a:t>
            </a:r>
            <a:r>
              <a:rPr lang="en-US" sz="2400" dirty="0" err="1" smtClean="0">
                <a:solidFill>
                  <a:srgbClr val="00B0F0"/>
                </a:solidFill>
                <a:latin typeface="Roche Sans Light Light" panose="020B0304030201040101" pitchFamily="34" charset="0"/>
              </a:rPr>
              <a:t>NaNs</a:t>
            </a:r>
            <a:r>
              <a:rPr lang="en-US" sz="2400" dirty="0" smtClean="0">
                <a:solidFill>
                  <a:srgbClr val="00B0F0"/>
                </a:solidFill>
                <a:latin typeface="Roche Sans Light Light" panose="020B0304030201040101" pitchFamily="34" charset="0"/>
              </a:rPr>
              <a:t> or so many redundant categories in the feature values or  introduced a new value indicating missing value. Other rows are removed.</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Individual feature analysis is done against the target</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Outliers are removed using </a:t>
            </a:r>
            <a:r>
              <a:rPr lang="en-US" sz="2400" dirty="0" err="1" smtClean="0">
                <a:solidFill>
                  <a:srgbClr val="00B0F0"/>
                </a:solidFill>
                <a:latin typeface="Roche Sans Light Light" panose="020B0304030201040101" pitchFamily="34" charset="0"/>
              </a:rPr>
              <a:t>zscore</a:t>
            </a:r>
            <a:endParaRPr lang="en-US" sz="2400" dirty="0" smtClean="0">
              <a:solidFill>
                <a:srgbClr val="00B0F0"/>
              </a:solidFill>
              <a:latin typeface="Roche Sans Light Light" panose="020B0304030201040101" pitchFamily="34" charset="0"/>
            </a:endParaRP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Train test Split was done at 75-25 split</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Encoding of categorical  features was done along with scaling of continuous features.</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Feature selection is done.</a:t>
            </a: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One selected features carried out training in SVM and </a:t>
            </a:r>
            <a:r>
              <a:rPr lang="en-US" sz="2400" dirty="0" err="1" smtClean="0">
                <a:solidFill>
                  <a:srgbClr val="00B0F0"/>
                </a:solidFill>
                <a:latin typeface="Roche Sans Light Light" panose="020B0304030201040101" pitchFamily="34" charset="0"/>
              </a:rPr>
              <a:t>RandomForest</a:t>
            </a:r>
            <a:endParaRPr lang="en-US" sz="2400" dirty="0" smtClean="0">
              <a:solidFill>
                <a:srgbClr val="00B0F0"/>
              </a:solidFill>
              <a:latin typeface="Roche Sans Light Light" panose="020B0304030201040101" pitchFamily="34" charset="0"/>
            </a:endParaRPr>
          </a:p>
          <a:p>
            <a:pPr marL="457200" indent="-457200" algn="l">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Presenting final results of </a:t>
            </a:r>
            <a:r>
              <a:rPr lang="en-US" sz="2400" dirty="0" err="1" smtClean="0">
                <a:solidFill>
                  <a:srgbClr val="00B0F0"/>
                </a:solidFill>
                <a:latin typeface="Roche Sans Light Light" panose="020B0304030201040101" pitchFamily="34" charset="0"/>
              </a:rPr>
              <a:t>RandomForest</a:t>
            </a:r>
            <a:r>
              <a:rPr lang="en-US" sz="2400" dirty="0" smtClean="0">
                <a:solidFill>
                  <a:srgbClr val="00B0F0"/>
                </a:solidFill>
                <a:latin typeface="Roche Sans Light Light" panose="020B0304030201040101" pitchFamily="34" charset="0"/>
              </a:rPr>
              <a:t> </a:t>
            </a:r>
          </a:p>
          <a:p>
            <a:pPr marL="457200" indent="-457200" algn="l">
              <a:buClr>
                <a:schemeClr val="accent2"/>
              </a:buClr>
              <a:buFont typeface="Arial" panose="020B0604020202020204" pitchFamily="34" charset="0"/>
              <a:buChar char="•"/>
            </a:pPr>
            <a:endParaRPr lang="en-US" sz="2400" dirty="0" smtClean="0">
              <a:solidFill>
                <a:srgbClr val="00B0F0"/>
              </a:solidFill>
              <a:latin typeface="Roche Sans Light Light" panose="020B0304030201040101" pitchFamily="34" charset="0"/>
            </a:endParaRPr>
          </a:p>
          <a:p>
            <a:pPr marL="457200" indent="-457200" algn="l">
              <a:buClr>
                <a:schemeClr val="accent2"/>
              </a:buClr>
              <a:buFont typeface="Arial" panose="020B0604020202020204" pitchFamily="34" charset="0"/>
              <a:buChar char="•"/>
            </a:pPr>
            <a:endParaRPr lang="en-US" sz="2400" dirty="0" smtClean="0">
              <a:solidFill>
                <a:srgbClr val="00B0F0"/>
              </a:solidFill>
              <a:latin typeface="Roche Sans Light Light" panose="020B0304030201040101" pitchFamily="34" charset="0"/>
            </a:endParaRPr>
          </a:p>
          <a:p>
            <a:pPr marL="457200" indent="-457200" algn="l">
              <a:buClr>
                <a:schemeClr val="accent2"/>
              </a:buClr>
              <a:buFont typeface="Arial" panose="020B0604020202020204" pitchFamily="34" charset="0"/>
              <a:buChar char="•"/>
            </a:pPr>
            <a:endParaRPr lang="en-US" sz="2400" dirty="0" smtClean="0">
              <a:solidFill>
                <a:srgbClr val="00B0F0"/>
              </a:solidFill>
              <a:latin typeface="Roche Sans Light Light" panose="020B0304030201040101" pitchFamily="34" charset="0"/>
            </a:endParaRPr>
          </a:p>
        </p:txBody>
      </p:sp>
    </p:spTree>
    <p:extLst>
      <p:ext uri="{BB962C8B-B14F-4D97-AF65-F5344CB8AC3E}">
        <p14:creationId xmlns:p14="http://schemas.microsoft.com/office/powerpoint/2010/main" val="2483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69C0D5F-3225-4F38-BEA0-D7F1F579B448}"/>
              </a:ext>
            </a:extLst>
          </p:cNvPr>
          <p:cNvSpPr>
            <a:spLocks noGrp="1"/>
          </p:cNvSpPr>
          <p:nvPr>
            <p:ph type="sldNum" sz="quarter" idx="10"/>
          </p:nvPr>
        </p:nvSpPr>
        <p:spPr/>
        <p:txBody>
          <a:bodyPr/>
          <a:lstStyle/>
          <a:p>
            <a:fld id="{27557D08-9667-754E-9FA9-FFD3988FC8C5}" type="slidenum">
              <a:rPr lang="en-CH" smtClean="0"/>
              <a:pPr/>
              <a:t>3</a:t>
            </a:fld>
            <a:endParaRPr lang="en-CH" dirty="0"/>
          </a:p>
        </p:txBody>
      </p:sp>
      <p:sp>
        <p:nvSpPr>
          <p:cNvPr id="4" name="TextBox 3"/>
          <p:cNvSpPr txBox="1"/>
          <p:nvPr/>
        </p:nvSpPr>
        <p:spPr>
          <a:xfrm>
            <a:off x="480767" y="603315"/>
            <a:ext cx="10331777" cy="5386090"/>
          </a:xfrm>
          <a:prstGeom prst="rect">
            <a:avLst/>
          </a:prstGeom>
          <a:noFill/>
        </p:spPr>
        <p:txBody>
          <a:bodyPr wrap="square" rtlCol="0">
            <a:spAutoFit/>
          </a:bodyPr>
          <a:lstStyle/>
          <a:p>
            <a:pPr algn="l">
              <a:buClr>
                <a:schemeClr val="accent2"/>
              </a:buClr>
            </a:pPr>
            <a:r>
              <a:rPr lang="en-US" sz="3200" dirty="0" smtClean="0">
                <a:solidFill>
                  <a:srgbClr val="FF0000"/>
                </a:solidFill>
                <a:latin typeface="Roche Sans Light Light" panose="020B0304030201040101" pitchFamily="34" charset="0"/>
              </a:rPr>
              <a:t>Metric Selection</a:t>
            </a:r>
            <a:endParaRPr lang="en-US" sz="3200" dirty="0" smtClean="0">
              <a:solidFill>
                <a:srgbClr val="FF0000"/>
              </a:solidFill>
              <a:latin typeface="Roche Sans Light Light" panose="020B0304030201040101" pitchFamily="34" charset="0"/>
            </a:endParaRPr>
          </a:p>
          <a:p>
            <a:pPr marL="457200" indent="-457200">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This use case as I understand faster the diagnosis time better so, high precision is required so that False Positives are reduced. If original label is within 90 days(0) and model predicts more than 90 days (1) its catastrophic. At the same time high False Negatives in this use case  are expected. </a:t>
            </a:r>
            <a:r>
              <a:rPr lang="en-US" sz="2400" dirty="0">
                <a:solidFill>
                  <a:srgbClr val="00B0F0"/>
                </a:solidFill>
                <a:latin typeface="Roche Sans Light Light" panose="020B0304030201040101" pitchFamily="34" charset="0"/>
              </a:rPr>
              <a:t>If original label is </a:t>
            </a:r>
            <a:r>
              <a:rPr lang="en-US" sz="2400" dirty="0" smtClean="0">
                <a:solidFill>
                  <a:srgbClr val="00B0F0"/>
                </a:solidFill>
                <a:latin typeface="Roche Sans Light Light" panose="020B0304030201040101" pitchFamily="34" charset="0"/>
              </a:rPr>
              <a:t>more than  </a:t>
            </a:r>
            <a:r>
              <a:rPr lang="en-US" sz="2400" dirty="0">
                <a:solidFill>
                  <a:srgbClr val="00B0F0"/>
                </a:solidFill>
                <a:latin typeface="Roche Sans Light Light" panose="020B0304030201040101" pitchFamily="34" charset="0"/>
              </a:rPr>
              <a:t>90 </a:t>
            </a:r>
            <a:r>
              <a:rPr lang="en-US" sz="2400" dirty="0" smtClean="0">
                <a:solidFill>
                  <a:srgbClr val="00B0F0"/>
                </a:solidFill>
                <a:latin typeface="Roche Sans Light Light" panose="020B0304030201040101" pitchFamily="34" charset="0"/>
              </a:rPr>
              <a:t>days(1) </a:t>
            </a:r>
            <a:r>
              <a:rPr lang="en-US" sz="2400" dirty="0">
                <a:solidFill>
                  <a:srgbClr val="00B0F0"/>
                </a:solidFill>
                <a:latin typeface="Roche Sans Light Light" panose="020B0304030201040101" pitchFamily="34" charset="0"/>
              </a:rPr>
              <a:t>and model predicts </a:t>
            </a:r>
            <a:r>
              <a:rPr lang="en-US" sz="2400" dirty="0" smtClean="0">
                <a:solidFill>
                  <a:srgbClr val="00B0F0"/>
                </a:solidFill>
                <a:latin typeface="Roche Sans Light Light" panose="020B0304030201040101" pitchFamily="34" charset="0"/>
              </a:rPr>
              <a:t>within </a:t>
            </a:r>
            <a:r>
              <a:rPr lang="en-US" sz="2400" dirty="0">
                <a:solidFill>
                  <a:srgbClr val="00B0F0"/>
                </a:solidFill>
                <a:latin typeface="Roche Sans Light Light" panose="020B0304030201040101" pitchFamily="34" charset="0"/>
              </a:rPr>
              <a:t>90 days </a:t>
            </a:r>
            <a:r>
              <a:rPr lang="en-US" sz="2400" dirty="0" smtClean="0">
                <a:solidFill>
                  <a:srgbClr val="00B0F0"/>
                </a:solidFill>
                <a:latin typeface="Roche Sans Light Light" panose="020B0304030201040101" pitchFamily="34" charset="0"/>
              </a:rPr>
              <a:t>(0) </a:t>
            </a:r>
            <a:r>
              <a:rPr lang="en-US" sz="2400" dirty="0">
                <a:solidFill>
                  <a:srgbClr val="00B0F0"/>
                </a:solidFill>
                <a:latin typeface="Roche Sans Light Light" panose="020B0304030201040101" pitchFamily="34" charset="0"/>
              </a:rPr>
              <a:t>its </a:t>
            </a:r>
            <a:r>
              <a:rPr lang="en-US" sz="2400" dirty="0" smtClean="0">
                <a:solidFill>
                  <a:srgbClr val="00B0F0"/>
                </a:solidFill>
                <a:latin typeface="Roche Sans Light Light" panose="020B0304030201040101" pitchFamily="34" charset="0"/>
              </a:rPr>
              <a:t>expected so that they will be treated faster. So instead of F1 score my model aims at high precision and little bit low recall.</a:t>
            </a:r>
          </a:p>
          <a:p>
            <a:pPr marL="457200" indent="-457200">
              <a:buClr>
                <a:schemeClr val="accent2"/>
              </a:buClr>
              <a:buFont typeface="Arial" panose="020B0604020202020204" pitchFamily="34" charset="0"/>
              <a:buChar char="•"/>
            </a:pPr>
            <a:endParaRPr lang="en-US" sz="2400" dirty="0">
              <a:solidFill>
                <a:srgbClr val="00B0F0"/>
              </a:solidFill>
              <a:latin typeface="Roche Sans Light Light" panose="020B0304030201040101" pitchFamily="34" charset="0"/>
            </a:endParaRPr>
          </a:p>
          <a:p>
            <a:pPr marL="457200" indent="-457200">
              <a:buClr>
                <a:schemeClr val="accent2"/>
              </a:buClr>
              <a:buFont typeface="Arial" panose="020B0604020202020204" pitchFamily="34" charset="0"/>
              <a:buChar char="•"/>
            </a:pPr>
            <a:r>
              <a:rPr lang="en-US" sz="2400" dirty="0" smtClean="0">
                <a:solidFill>
                  <a:srgbClr val="00B0F0"/>
                </a:solidFill>
                <a:latin typeface="Roche Sans Light Light" panose="020B0304030201040101" pitchFamily="34" charset="0"/>
              </a:rPr>
              <a:t>Another method we can also try to change the decision boundary to 80 percent (for example). This makes case for less False Positives and More False Negatives.</a:t>
            </a:r>
          </a:p>
          <a:p>
            <a:pPr marL="457200" indent="-457200" algn="l">
              <a:buClr>
                <a:schemeClr val="accent2"/>
              </a:buClr>
              <a:buFont typeface="Arial" panose="020B0604020202020204" pitchFamily="34" charset="0"/>
              <a:buChar char="•"/>
            </a:pPr>
            <a:endParaRPr lang="en-US" sz="2400" dirty="0" smtClean="0">
              <a:solidFill>
                <a:srgbClr val="00B0F0"/>
              </a:solidFill>
              <a:latin typeface="Roche Sans Light Light" panose="020B0304030201040101" pitchFamily="34" charset="0"/>
            </a:endParaRPr>
          </a:p>
          <a:p>
            <a:pPr marL="457200" indent="-457200" algn="l">
              <a:buClr>
                <a:schemeClr val="accent2"/>
              </a:buClr>
              <a:buFont typeface="Arial" panose="020B0604020202020204" pitchFamily="34" charset="0"/>
              <a:buChar char="•"/>
            </a:pPr>
            <a:endParaRPr lang="en-US" sz="2400" dirty="0" smtClean="0">
              <a:solidFill>
                <a:srgbClr val="00B0F0"/>
              </a:solidFill>
              <a:latin typeface="Roche Sans Light Light" panose="020B0304030201040101" pitchFamily="34" charset="0"/>
            </a:endParaRPr>
          </a:p>
        </p:txBody>
      </p:sp>
    </p:spTree>
    <p:extLst>
      <p:ext uri="{BB962C8B-B14F-4D97-AF65-F5344CB8AC3E}">
        <p14:creationId xmlns:p14="http://schemas.microsoft.com/office/powerpoint/2010/main" val="3749327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PPTLANG" val="RXPEnglish"/>
  <p:tag name="VARSAVEMESSAGETIMESTAMP" val="RXP01.10.2021"/>
</p:tagLst>
</file>

<file path=ppt/theme/theme1.xml><?xml version="1.0" encoding="utf-8"?>
<a:theme xmlns:a="http://schemas.openxmlformats.org/drawingml/2006/main" name="RP21 Master">
  <a:themeElements>
    <a:clrScheme name="RocheCIBlue">
      <a:dk1>
        <a:sysClr val="windowText" lastClr="000000"/>
      </a:dk1>
      <a:lt1>
        <a:sysClr val="window" lastClr="FFFFFF"/>
      </a:lt1>
      <a:dk2>
        <a:srgbClr val="544F4F"/>
      </a:dk2>
      <a:lt2>
        <a:srgbClr val="FAC9B5"/>
      </a:lt2>
      <a:accent1>
        <a:srgbClr val="022366"/>
      </a:accent1>
      <a:accent2>
        <a:srgbClr val="0B41CD"/>
      </a:accent2>
      <a:accent3>
        <a:srgbClr val="1482FA"/>
      </a:accent3>
      <a:accent4>
        <a:srgbClr val="BDE3FF"/>
      </a:accent4>
      <a:accent5>
        <a:srgbClr val="FAC9B5"/>
      </a:accent5>
      <a:accent6>
        <a:srgbClr val="FFE8DE"/>
      </a:accent6>
      <a:hlink>
        <a:srgbClr val="1482FA"/>
      </a:hlink>
      <a:folHlink>
        <a:srgbClr val="1482FA"/>
      </a:folHlink>
    </a:clrScheme>
    <a:fontScheme name="RocheFont">
      <a:majorFont>
        <a:latin typeface="Roche Sans Medium Medium"/>
        <a:ea typeface=""/>
        <a:cs typeface=""/>
      </a:majorFont>
      <a:minorFont>
        <a:latin typeface="Roche Sans Ligh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AC9B5"/>
        </a:solidFill>
        <a:ln>
          <a:no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98989"/>
          </a:solidFill>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marL="285750" indent="-285750" algn="l">
          <a:buClr>
            <a:schemeClr val="accent2"/>
          </a:buClr>
          <a:buFont typeface="Wingdings" panose="05000000000000000000" pitchFamily="2" charset="2"/>
          <a:buChar char="§"/>
          <a:defRPr sz="1400" dirty="0" err="1" smtClean="0">
            <a:latin typeface="Roche Sans Light Light" panose="020B0304030201040101" pitchFamily="34" charset="0"/>
          </a:defRPr>
        </a:defPPr>
      </a:lstStyle>
    </a:txDef>
  </a:objectDefaults>
  <a:extraClrSchemeLst/>
  <a:extLst>
    <a:ext uri="{05A4C25C-085E-4340-85A3-A5531E510DB2}">
      <thm15:themeFamily xmlns:thm15="http://schemas.microsoft.com/office/thememl/2012/main" name="blank.potx" id="{D45961ED-5421-4778-B7D4-0FA115C8F727}" vid="{EE88D2E1-0621-412F-9AE4-2E4B167E1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Roche presentations</Template>
  <TotalTime>27</TotalTime>
  <Words>241</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Roche Sans</vt:lpstr>
      <vt:lpstr>Roche Sans Condensed Light</vt:lpstr>
      <vt:lpstr>Roche Sans Light Light</vt:lpstr>
      <vt:lpstr>Roche Sans Medium</vt:lpstr>
      <vt:lpstr>Roche Sans Medium Medium</vt:lpstr>
      <vt:lpstr>Roche Serif Light Light</vt:lpstr>
      <vt:lpstr>Symbol</vt:lpstr>
      <vt:lpstr>Wingdings</vt:lpstr>
      <vt:lpstr>RP21 Master</vt:lpstr>
      <vt:lpstr>PowerPoint Presentation</vt:lpstr>
      <vt:lpstr>PowerPoint Presentation</vt:lpstr>
      <vt:lpstr>PowerPoint Presentation</vt:lpstr>
    </vt:vector>
  </TitlesOfParts>
  <Company>F. Hoffmann-La Roche,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Pydi, Sandeep {FLCE~MUMBAI}</dc:creator>
  <cp:lastModifiedBy>Pydi, Sandeep {FLCE~MUMBAI}</cp:lastModifiedBy>
  <cp:revision>4</cp:revision>
  <dcterms:created xsi:type="dcterms:W3CDTF">2024-09-24T19:30:55Z</dcterms:created>
  <dcterms:modified xsi:type="dcterms:W3CDTF">2024-09-24T19:58:25Z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I21_Version">
    <vt:lpwstr>RP_CI21</vt:lpwstr>
  </property>
  <property fmtid="{D5CDD505-2E9C-101B-9397-08002B2CF9AE}" pid="3" name="CI21_Conf">
    <vt:lpwstr>for internal use only</vt:lpwstr>
  </property>
  <property fmtid="{D5CDD505-2E9C-101B-9397-08002B2CF9AE}" pid="4" name="CI21_Lang">
    <vt:lpwstr>English</vt:lpwstr>
  </property>
  <property fmtid="{D5CDD505-2E9C-101B-9397-08002B2CF9AE}" pid="5" name="CI21_Theme">
    <vt:lpwstr>Blue</vt:lpwstr>
  </property>
  <property fmtid="{D5CDD505-2E9C-101B-9397-08002B2CF9AE}" pid="6" name="CI21_Date">
    <vt:lpwstr>25 September 2024</vt:lpwstr>
  </property>
  <property fmtid="{D5CDD505-2E9C-101B-9397-08002B2CF9AE}" pid="7" name="CI21_Embed">
    <vt:bool>false</vt:bool>
  </property>
</Properties>
</file>