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3" r:id="rId11"/>
    <p:sldId id="2146847064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498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</a:t>
            </a:r>
            <a:r>
              <a:rPr lang="en-US" b="1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stegnography</a:t>
            </a:r>
            <a:endParaRPr lang="en-US" b="1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i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9108" y="3429000"/>
            <a:ext cx="7980183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      </a:t>
            </a:r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800" b="1" i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pydi</a:t>
            </a:r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800" b="1" i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soujanya</a:t>
            </a:r>
            <a:endParaRPr lang="en-US" sz="2800" b="1" i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      </a:t>
            </a:r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</a:t>
            </a:r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:Sri </a:t>
            </a:r>
            <a:r>
              <a:rPr lang="en-US" sz="2800" b="1" i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Sivani</a:t>
            </a:r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Of Engineering &amp; Computer Science.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600" dirty="0"/>
              <a:t>https://github.com/pydisoujanya/stego.git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/>
              <a:t>🔹 Deep Learning Integration: AI-based pattern recognition can be used to further enhance message security.</a:t>
            </a:r>
          </a:p>
          <a:p>
            <a:pPr marL="0" indent="0">
              <a:buNone/>
            </a:pPr>
            <a:r>
              <a:rPr lang="en-US" sz="2000" i="1" dirty="0"/>
              <a:t>🔹 Cloud-Based Deployment: Secure, image-based communication over distributed networks.</a:t>
            </a:r>
          </a:p>
          <a:p>
            <a:pPr marL="0" indent="0">
              <a:buNone/>
            </a:pPr>
            <a:r>
              <a:rPr lang="en-US" sz="2000" i="1" dirty="0"/>
              <a:t>🔹 Multi-Layer Encryption: Combining steganography with cryptographic algorithms like AES for double-layer security.</a:t>
            </a:r>
          </a:p>
          <a:p>
            <a:pPr marL="0" indent="0">
              <a:buNone/>
            </a:pPr>
            <a:r>
              <a:rPr lang="en-US" sz="2000" i="1" dirty="0"/>
              <a:t>🔹 Cross-Platform Support: Extending the technology to mobile devices and cloud applications for real-time secure messaging.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i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90" y="145179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i="1" dirty="0">
              <a:latin typeface="Arial"/>
              <a:cs typeface="Arial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i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i="1" dirty="0">
                <a:latin typeface="Arial"/>
                <a:ea typeface="+mn-lt"/>
                <a:cs typeface="Arial"/>
              </a:rPr>
              <a:t>Technology used</a:t>
            </a:r>
            <a:endParaRPr lang="en-US" i="1" dirty="0">
              <a:latin typeface="Arial"/>
              <a:cs typeface="Arial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i="1" dirty="0">
                <a:latin typeface="Arial"/>
                <a:ea typeface="+mn-lt"/>
                <a:cs typeface="+mn-lt"/>
              </a:rPr>
              <a:t>Wow factor </a:t>
            </a:r>
            <a:endParaRPr lang="en-US" sz="2000" i="1" dirty="0">
              <a:latin typeface="Arial"/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i="1" dirty="0">
                <a:latin typeface="Arial"/>
                <a:ea typeface="+mn-lt"/>
                <a:cs typeface="+mn-lt"/>
              </a:rPr>
              <a:t>End users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i="1" dirty="0">
                <a:latin typeface="Arial"/>
                <a:ea typeface="+mn-lt"/>
                <a:cs typeface="+mn-lt"/>
              </a:rPr>
              <a:t>Result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i="1" dirty="0">
                <a:latin typeface="Arial"/>
                <a:ea typeface="+mn-lt"/>
                <a:cs typeface="+mn-lt"/>
              </a:rPr>
              <a:t>Conclusion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i="1" dirty="0">
                <a:latin typeface="Arial"/>
                <a:ea typeface="+mn-lt"/>
                <a:cs typeface="+mn-lt"/>
              </a:rPr>
              <a:t>Git-hub Link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i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i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i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7336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i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🔒</a:t>
            </a:r>
            <a:r>
              <a:rPr lang="en-US" sz="3200" i="1" dirty="0"/>
              <a:t> Secure Image Encryption &amp; Decryption Using Pixel-Level Encoding</a:t>
            </a:r>
            <a:endParaRPr lang="en-IN" sz="3200" i="1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933" y="650240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i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9"/>
            <a:ext cx="11613485" cy="187213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i="1" dirty="0"/>
              <a:t>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i="1" dirty="0"/>
              <a:t>Cv2 Library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i="1" dirty="0"/>
              <a:t>Operating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D1124-74B8-932B-9B27-280FF987363F}"/>
              </a:ext>
            </a:extLst>
          </p:cNvPr>
          <p:cNvSpPr txBox="1"/>
          <p:nvPr/>
        </p:nvSpPr>
        <p:spPr>
          <a:xfrm>
            <a:off x="581191" y="3303494"/>
            <a:ext cx="1109953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i="1" dirty="0"/>
              <a:t>The solution leverages Computer Vision (OpenCV) for image manipulation.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i="1" dirty="0"/>
              <a:t>Python for logic implementation, and pixel-level encoding to embed secret messages within an image. It also incorporates automated message retrieval through an authentication-based decryption mechanism, ensuring that only authorized users can access the concealed information</a:t>
            </a:r>
            <a:r>
              <a:rPr lang="en-IN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274294-F5A7-F5ED-49EF-E7CDADC42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i="1" dirty="0"/>
              <a:t> Invisible Data Encoding: The hidden message is indistinguishable from the original image.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i="1" dirty="0"/>
              <a:t> Dual-Functionality: The system not only encrypts a message into an image but also restores the original image post-decryption, ensuring zero data loss.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i="1" dirty="0"/>
              <a:t> Lightweight &amp; Efficient: Unlike traditional cryptography, which alters the format of data, this technique embeds the message within pixel values, making it highly efficient for real-world use.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i="1" dirty="0"/>
              <a:t> user Authentication: Ensures security by requiring a passcode for decryption, preventing unauthorized access.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i="1" dirty="0"/>
              <a:t> Automated Image Restoration: Unlike typical steganography methods that irreversibly alter the image, this solution restores the original image seamlessly after decryption.</a:t>
            </a:r>
            <a:endParaRPr lang="en-IN" sz="2000" i="1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02026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IN" b="1" i="1" dirty="0"/>
              <a:t>1. Privacy-conscious Individuals</a:t>
            </a:r>
          </a:p>
          <a:p>
            <a:pPr marL="0" indent="0">
              <a:buNone/>
            </a:pPr>
            <a:r>
              <a:rPr lang="en-US" b="1" i="1" dirty="0"/>
              <a:t>2. Digital Artists and Content Creators</a:t>
            </a:r>
          </a:p>
          <a:p>
            <a:pPr marL="0" indent="0">
              <a:buNone/>
            </a:pPr>
            <a:r>
              <a:rPr lang="en-IN" b="1" i="1" dirty="0"/>
              <a:t>3.Cybersecurity Enthusiasts and Beginners</a:t>
            </a:r>
          </a:p>
          <a:p>
            <a:pPr marL="0" indent="0">
              <a:buNone/>
            </a:pPr>
            <a:r>
              <a:rPr lang="en-US" i="1" dirty="0"/>
              <a:t>4. </a:t>
            </a:r>
            <a:r>
              <a:rPr lang="en-US" b="1" i="1" dirty="0"/>
              <a:t>Small Businesses and Startups</a:t>
            </a:r>
          </a:p>
          <a:p>
            <a:pPr marL="0" indent="0">
              <a:buNone/>
            </a:pPr>
            <a:r>
              <a:rPr lang="en-US" b="1" i="1" dirty="0"/>
              <a:t>5. Journalists and Activists</a:t>
            </a:r>
          </a:p>
          <a:p>
            <a:pPr marL="0" indent="0">
              <a:buNone/>
            </a:pPr>
            <a:r>
              <a:rPr lang="en-IN" b="1" i="1" dirty="0"/>
              <a:t>6. Forensics and Investigative Teams</a:t>
            </a:r>
          </a:p>
          <a:p>
            <a:pPr marL="0" indent="0">
              <a:buNone/>
            </a:pPr>
            <a:r>
              <a:rPr lang="en-IN" b="1" i="1" dirty="0"/>
              <a:t>7.Teachers and Educators</a:t>
            </a:r>
          </a:p>
          <a:p>
            <a:pPr marL="0" indent="0">
              <a:buNone/>
            </a:pPr>
            <a:r>
              <a:rPr lang="en-IN" b="1" i="1" dirty="0"/>
              <a:t>8.Banking sectors </a:t>
            </a:r>
            <a:endParaRPr lang="en-IN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A457-4B35-AF04-A699-D44B18454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>
                <a:solidFill>
                  <a:schemeClr val="accent1"/>
                </a:solidFill>
              </a:rPr>
              <a:t>Results</a:t>
            </a:r>
            <a:endParaRPr lang="en-IN" i="1" dirty="0">
              <a:solidFill>
                <a:schemeClr val="accent1">
                  <a:lumMod val="60000"/>
                  <a:lumOff val="40000"/>
                </a:schemeClr>
              </a:solidFill>
              <a:highlight>
                <a:srgbClr val="00FFFF"/>
              </a:highlight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2083FC-D19E-9CC6-135C-DE65FDF44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301749"/>
            <a:ext cx="11335505" cy="5276031"/>
          </a:xfrm>
        </p:spPr>
      </p:pic>
    </p:spTree>
    <p:extLst>
      <p:ext uri="{BB962C8B-B14F-4D97-AF65-F5344CB8AC3E}">
        <p14:creationId xmlns:p14="http://schemas.microsoft.com/office/powerpoint/2010/main" val="518239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93E3D-18A4-6470-9F22-22188AA38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702156"/>
            <a:ext cx="11168356" cy="530296"/>
          </a:xfrm>
        </p:spPr>
        <p:txBody>
          <a:bodyPr/>
          <a:lstStyle/>
          <a:p>
            <a:r>
              <a:rPr lang="en-IN" i="1" dirty="0">
                <a:solidFill>
                  <a:schemeClr val="accent1"/>
                </a:solidFill>
              </a:rPr>
              <a:t>Results</a:t>
            </a:r>
            <a:endParaRPr lang="en-IN" i="1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6464C62-E02B-441D-B33B-5670ED9B4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150374"/>
            <a:ext cx="9669119" cy="5142271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15B5855-3ACF-C515-E8F2-8A0B9A391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175" y="1155289"/>
            <a:ext cx="7561006" cy="514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2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87" y="1232452"/>
            <a:ext cx="11029615" cy="3526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/>
              <a:t>This project presents an innovative and highly secure approach to data hiding, blending computer vision and steganography to create an advanced encryption technique. By utilizing pixel manipulation at a granular level, it ensures both secrecy and data integrity, making it a revolutionary step in secure communication.</a:t>
            </a:r>
            <a:endParaRPr lang="en-IN" sz="2000" i="1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148</TotalTime>
  <Words>418</Words>
  <Application>Microsoft Office PowerPoint</Application>
  <PresentationFormat>Widescreen</PresentationFormat>
  <Paragraphs>53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Franklin Gothic Book</vt:lpstr>
      <vt:lpstr>Franklin Gothic Demi</vt:lpstr>
      <vt:lpstr>Wingdings</vt:lpstr>
      <vt:lpstr>Wingdings 2</vt:lpstr>
      <vt:lpstr>DividendVTI</vt:lpstr>
      <vt:lpstr>Secure data hiding in images using stegnography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Soujanya Pydi</cp:lastModifiedBy>
  <cp:revision>29</cp:revision>
  <dcterms:created xsi:type="dcterms:W3CDTF">2021-05-26T16:50:10Z</dcterms:created>
  <dcterms:modified xsi:type="dcterms:W3CDTF">2025-02-25T17:00:16Z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