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sldIdLst>
    <p:sldId id="256" r:id="rId2"/>
    <p:sldId id="264" r:id="rId3"/>
    <p:sldId id="266" r:id="rId4"/>
    <p:sldId id="258" r:id="rId5"/>
    <p:sldId id="265" r:id="rId6"/>
    <p:sldId id="267" r:id="rId7"/>
    <p:sldId id="268" r:id="rId8"/>
    <p:sldId id="259" r:id="rId9"/>
    <p:sldId id="257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777777"/>
    <a:srgbClr val="72A37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91" autoAdjust="0"/>
    <p:restoredTop sz="94643" autoAdjust="0"/>
  </p:normalViewPr>
  <p:slideViewPr>
    <p:cSldViewPr>
      <p:cViewPr varScale="1">
        <p:scale>
          <a:sx n="103" d="100"/>
          <a:sy n="103" d="100"/>
        </p:scale>
        <p:origin x="-204" y="-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6AB08-348F-4F25-80DE-F656769B0F2A}" type="datetimeFigureOut">
              <a:rPr lang="en-US" smtClean="0"/>
              <a:pPr/>
              <a:t>1/16/2013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5F3AC-91F4-4905-8A31-89F423C8CB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6B66080-F121-44FF-8D0B-AACF1EBE58B9}" type="slidenum">
              <a:rPr lang="en-US"/>
              <a:pPr/>
              <a:t>2</a:t>
            </a:fld>
            <a:endParaRPr lang="en-US"/>
          </a:p>
        </p:txBody>
      </p:sp>
      <p:sp>
        <p:nvSpPr>
          <p:cNvPr id="143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1/16/2013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48D92626-37D2-4832-BF7A-BC283494A20D}" type="datetimeFigureOut">
              <a:rPr lang="en-US" smtClean="0"/>
              <a:pPr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8D92626-37D2-4832-BF7A-BC283494A20D}" type="datetimeFigureOut">
              <a:rPr lang="en-US" smtClean="0"/>
              <a:pPr/>
              <a:t>1/16/2013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48D92626-37D2-4832-BF7A-BC283494A20D}" type="datetimeFigureOut">
              <a:rPr lang="en-US" smtClean="0"/>
              <a:pPr/>
              <a:t>1/16/2013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1/16/2013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8D92626-37D2-4832-BF7A-BC283494A20D}" type="datetimeFigureOut">
              <a:rPr lang="en-US" smtClean="0"/>
              <a:pPr/>
              <a:t>1/16/2013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1/16/2013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1/16/2013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1/16/2013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 sz="1600" b="1" dirty="0">
              <a:solidFill>
                <a:schemeClr val="tx2">
                  <a:shade val="90000"/>
                </a:schemeClr>
              </a:solidFill>
              <a:effectLst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200875">
            <a:off x="2126044" y="1751039"/>
            <a:ext cx="6321387" cy="18941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ACAMP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Automated Care and Monitoring of Plants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91000"/>
            <a:ext cx="3962400" cy="1981200"/>
          </a:xfrm>
        </p:spPr>
        <p:txBody>
          <a:bodyPr>
            <a:normAutofit/>
          </a:bodyPr>
          <a:lstStyle/>
          <a:p>
            <a:r>
              <a:rPr lang="en-US" dirty="0" smtClean="0"/>
              <a:t>Justin Johnson</a:t>
            </a:r>
          </a:p>
          <a:p>
            <a:r>
              <a:rPr lang="en-US" dirty="0" smtClean="0"/>
              <a:t>Stark </a:t>
            </a:r>
            <a:r>
              <a:rPr lang="en-US" dirty="0" err="1" smtClean="0"/>
              <a:t>Pister</a:t>
            </a:r>
            <a:endParaRPr lang="en-US" dirty="0" smtClean="0"/>
          </a:p>
          <a:p>
            <a:r>
              <a:rPr lang="en-US" dirty="0" smtClean="0"/>
              <a:t>Wayland He</a:t>
            </a:r>
          </a:p>
          <a:p>
            <a:r>
              <a:rPr lang="en-US" dirty="0" smtClean="0"/>
              <a:t>Danny Gunny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Chart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9525" y="1828800"/>
            <a:ext cx="9153525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0" y="2743200"/>
            <a:ext cx="4876800" cy="1295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Preliminary Budget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81000" y="152400"/>
          <a:ext cx="4038600" cy="6553213"/>
        </p:xfrm>
        <a:graphic>
          <a:graphicData uri="http://schemas.openxmlformats.org/drawingml/2006/table">
            <a:tbl>
              <a:tblPr/>
              <a:tblGrid>
                <a:gridCol w="1219260"/>
                <a:gridCol w="1459272"/>
                <a:gridCol w="243213"/>
                <a:gridCol w="796839"/>
                <a:gridCol w="320016"/>
              </a:tblGrid>
              <a:tr h="31205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Part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Qty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Price Per Unit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Total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75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latin typeface="Arial"/>
                        </a:rPr>
                        <a:t>Controller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75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Micro-controller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2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30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60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75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Dev Board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2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70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140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75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PCB Runs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2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150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300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75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Web Hosting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50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50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75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latin typeface="Arial"/>
                        </a:rPr>
                        <a:t>Casing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75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Enclosure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100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100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75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Threaded Rods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6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5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30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75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Ducting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20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20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75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Tubing/Plumbing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20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20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75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Plant Tray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50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50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75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Reservoirs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3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20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60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75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Discrete Electronics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50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50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05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Assorted Structural Pieces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50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50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75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latin typeface="Arial"/>
                        </a:rPr>
                        <a:t>Sensor Systems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75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Plant Height Sensor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Laser Diodes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2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5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10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75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Receivers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2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5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10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05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Plant Height Actuator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Stepper Motor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2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5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10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75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Controller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2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3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6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75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Temp/Humid Sensor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Temp/Humidity Sensor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15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15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05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latin typeface="Arial"/>
                        </a:rPr>
                        <a:t>Temp/Humid Actuator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Heating Element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10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10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75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Fans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3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15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45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75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Humidifier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50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50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75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Dehumidifier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70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70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75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pH Sensor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pH Sensor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100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100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75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pH Actuator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Servo Motor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2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7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14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75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pH Solution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20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20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75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TDS Sensor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TDS Sensor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50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50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75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TDS Actuator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Servo Motor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2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7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14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75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Nutrients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40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40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75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Light Sensor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Photosensor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5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5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75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Light Actuator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Light Enclosure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10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10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75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Light Bulb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2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40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80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75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Reflective Coating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20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20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75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Servo Motor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2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20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40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75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Total Price -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latin typeface="Arial"/>
                        </a:rPr>
                        <a:t>1549</a:t>
                      </a:r>
                    </a:p>
                  </a:txBody>
                  <a:tcPr marL="5864" marR="5864" marT="58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Summary of Progress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00628"/>
            <a:ext cx="8305800" cy="3579849"/>
          </a:xfrm>
        </p:spPr>
        <p:txBody>
          <a:bodyPr>
            <a:noAutofit/>
          </a:bodyPr>
          <a:lstStyle/>
          <a:p>
            <a:r>
              <a:rPr lang="en-US" sz="2800" dirty="0" smtClean="0"/>
              <a:t>Discussion with </a:t>
            </a:r>
            <a:r>
              <a:rPr lang="en-US" sz="2800" dirty="0" err="1" smtClean="0"/>
              <a:t>Elkaim</a:t>
            </a:r>
            <a:r>
              <a:rPr lang="en-US" sz="2800" dirty="0" smtClean="0"/>
              <a:t> </a:t>
            </a:r>
            <a:r>
              <a:rPr lang="en-US" sz="2800" dirty="0" smtClean="0"/>
              <a:t>--- Raspberry Pi recommended for Ethernet capabilities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Visited Santa Cruz Hydroponics</a:t>
            </a:r>
          </a:p>
          <a:p>
            <a:endParaRPr lang="en-US" sz="2800" dirty="0" smtClean="0"/>
          </a:p>
          <a:p>
            <a:r>
              <a:rPr lang="en-US" sz="2800" dirty="0" smtClean="0"/>
              <a:t>Applied for </a:t>
            </a:r>
            <a:r>
              <a:rPr lang="en-US" sz="2800" dirty="0" err="1" smtClean="0"/>
              <a:t>Cowell</a:t>
            </a:r>
            <a:r>
              <a:rPr lang="en-US" sz="2800" dirty="0" smtClean="0"/>
              <a:t> and College 8 funding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Lab Space: Acquired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Greater </a:t>
            </a:r>
            <a:r>
              <a:rPr lang="en-US" sz="2800" dirty="0" smtClean="0"/>
              <a:t>game plan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Software/Admin privileges needed for lab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Lacking a sponsor / mentor</a:t>
            </a:r>
          </a:p>
          <a:p>
            <a:endParaRPr lang="en-US" sz="2800" dirty="0" smtClean="0"/>
          </a:p>
          <a:p>
            <a:r>
              <a:rPr lang="en-US" sz="2800" dirty="0" smtClean="0"/>
              <a:t>More funding desired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Excited to </a:t>
            </a:r>
            <a:r>
              <a:rPr lang="en-US" sz="2800" smtClean="0"/>
              <a:t>begin development</a:t>
            </a:r>
            <a:endParaRPr lang="en-US" sz="2800" dirty="0"/>
          </a:p>
          <a:p>
            <a:endParaRPr lang="en-US" sz="28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0" y="381000"/>
            <a:ext cx="4114800" cy="549275"/>
          </a:xfrm>
          <a:ln/>
        </p:spPr>
        <p:txBody>
          <a:bodyPr lIns="0" tIns="0" rIns="0" bIns="0">
            <a:no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4000" dirty="0" smtClean="0">
                <a:latin typeface="Franklin Gothic Medium" charset="0"/>
              </a:rPr>
              <a:t>What </a:t>
            </a:r>
            <a:r>
              <a:rPr lang="en-US" sz="4000" dirty="0">
                <a:latin typeface="Franklin Gothic Medium" charset="0"/>
              </a:rPr>
              <a:t>is ACAMP</a:t>
            </a:r>
            <a:r>
              <a:rPr lang="en-US" sz="4000" dirty="0" smtClean="0">
                <a:latin typeface="Franklin Gothic Medium" charset="0"/>
              </a:rPr>
              <a:t>?</a:t>
            </a:r>
            <a:endParaRPr lang="en-US" sz="4000" dirty="0">
              <a:latin typeface="Franklin Gothic Medium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>
          <a:xfrm>
            <a:off x="822325" y="1100138"/>
            <a:ext cx="7519988" cy="4995862"/>
          </a:xfrm>
          <a:ln/>
        </p:spPr>
        <p:txBody>
          <a:bodyPr lIns="0" tIns="0" rIns="0" bIns="0">
            <a:normAutofit/>
          </a:bodyPr>
          <a:lstStyle/>
          <a:p>
            <a:pPr marL="431800" indent="-323850">
              <a:buSzPct val="45000"/>
              <a:buFont typeface="Wingdings 2" pitchFamily="18" charset="2"/>
              <a:buChar char="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400" b="0" dirty="0">
                <a:latin typeface="+mj-lt"/>
              </a:rPr>
              <a:t>ACAMP is </a:t>
            </a:r>
            <a:r>
              <a:rPr lang="en-US" sz="2400" b="0" dirty="0" smtClean="0">
                <a:latin typeface="+mj-lt"/>
              </a:rPr>
              <a:t>a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self-contained, sustainable system capable of growing any </a:t>
            </a:r>
            <a:r>
              <a:rPr lang="en-US" sz="2400" dirty="0" smtClean="0">
                <a:latin typeface="+mj-lt"/>
              </a:rPr>
              <a:t>plants </a:t>
            </a:r>
            <a:r>
              <a:rPr lang="en-US" sz="2400" dirty="0" smtClean="0">
                <a:latin typeface="+mj-lt"/>
              </a:rPr>
              <a:t>effectively </a:t>
            </a:r>
            <a:endParaRPr lang="en-US" sz="2400" dirty="0" smtClean="0">
              <a:latin typeface="+mj-lt"/>
            </a:endParaRPr>
          </a:p>
          <a:p>
            <a:pPr marL="431800" indent="-32385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US" sz="2400" b="0" dirty="0">
              <a:latin typeface="+mj-lt"/>
            </a:endParaRPr>
          </a:p>
          <a:p>
            <a:pPr marL="431800" indent="-323850">
              <a:buSzPct val="45000"/>
              <a:buFont typeface="Wingdings 2" pitchFamily="18" charset="2"/>
              <a:buChar char="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400" b="0" dirty="0">
                <a:latin typeface="+mj-lt"/>
              </a:rPr>
              <a:t>Lighting, Temperature/Humidity, Nutrients, and </a:t>
            </a:r>
            <a:r>
              <a:rPr lang="en-US" sz="2400" b="0" dirty="0" smtClean="0">
                <a:latin typeface="+mj-lt"/>
              </a:rPr>
              <a:t>pH </a:t>
            </a:r>
            <a:r>
              <a:rPr lang="en-US" sz="2400" b="0" dirty="0">
                <a:latin typeface="+mj-lt"/>
              </a:rPr>
              <a:t>level all </a:t>
            </a:r>
            <a:r>
              <a:rPr lang="en-US" sz="2400" b="0" dirty="0" smtClean="0">
                <a:latin typeface="+mj-lt"/>
              </a:rPr>
              <a:t>automated</a:t>
            </a:r>
          </a:p>
          <a:p>
            <a:pPr marL="431800" indent="-32385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US" sz="2400" b="0" dirty="0">
              <a:latin typeface="+mj-lt"/>
            </a:endParaRPr>
          </a:p>
          <a:p>
            <a:pPr marL="431800" indent="-323850">
              <a:buSzPct val="45000"/>
              <a:buFont typeface="Wingdings 2" pitchFamily="18" charset="2"/>
              <a:buChar char="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400" b="0" dirty="0">
                <a:latin typeface="+mj-lt"/>
              </a:rPr>
              <a:t>Settings can be changed using Web UI so any type of plant can be </a:t>
            </a:r>
            <a:r>
              <a:rPr lang="en-US" sz="2400" b="0" dirty="0" smtClean="0">
                <a:latin typeface="+mj-lt"/>
              </a:rPr>
              <a:t>grown</a:t>
            </a:r>
          </a:p>
          <a:p>
            <a:pPr marL="431800" indent="-32385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US" sz="2400" b="0" dirty="0">
              <a:latin typeface="+mj-lt"/>
            </a:endParaRPr>
          </a:p>
          <a:p>
            <a:pPr marL="431800" indent="-323850">
              <a:buSzPct val="45000"/>
              <a:buFont typeface="Wingdings 2" pitchFamily="18" charset="2"/>
              <a:buChar char="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400" b="0" dirty="0" smtClean="0">
                <a:latin typeface="+mj-lt"/>
              </a:rPr>
              <a:t>Environment </a:t>
            </a:r>
            <a:r>
              <a:rPr lang="en-US" sz="2400" b="0" dirty="0">
                <a:latin typeface="+mj-lt"/>
              </a:rPr>
              <a:t>can be monitored on website using </a:t>
            </a:r>
            <a:r>
              <a:rPr lang="en-US" sz="2400" b="0" dirty="0" smtClean="0">
                <a:latin typeface="+mj-lt"/>
              </a:rPr>
              <a:t>a laser scanning system. </a:t>
            </a:r>
            <a:r>
              <a:rPr lang="en-US" sz="2400" b="0" dirty="0">
                <a:latin typeface="+mj-lt"/>
              </a:rPr>
              <a:t>Data will be saved so entire growth cycle can be </a:t>
            </a:r>
            <a:r>
              <a:rPr lang="en-US" sz="2400" b="0" dirty="0" smtClean="0">
                <a:latin typeface="+mj-lt"/>
              </a:rPr>
              <a:t>observed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304800"/>
            <a:ext cx="3810000" cy="723106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Franklin Gothic Medium" pitchFamily="34" charset="0"/>
              </a:rPr>
              <a:t>Why ACAMP?</a:t>
            </a:r>
            <a:endParaRPr lang="en-US" sz="4000" dirty="0">
              <a:latin typeface="Franklin Gothic Medium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1180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Arable land and fresh water are decreasing, requiring a change in plant and food production</a:t>
            </a:r>
          </a:p>
          <a:p>
            <a:endParaRPr lang="en-US" sz="2400" dirty="0" smtClean="0"/>
          </a:p>
          <a:p>
            <a:r>
              <a:rPr lang="en-US" sz="2400" dirty="0" smtClean="0"/>
              <a:t>ACAMP will allow anyone to become a local food producer from the confines of their home</a:t>
            </a:r>
          </a:p>
          <a:p>
            <a:endParaRPr lang="en-US" sz="2400" dirty="0" smtClean="0"/>
          </a:p>
          <a:p>
            <a:r>
              <a:rPr lang="en-US" sz="2400" dirty="0" smtClean="0"/>
              <a:t>Allows for research into the effects of global warming on plant life</a:t>
            </a:r>
          </a:p>
          <a:p>
            <a:endParaRPr lang="en-US" sz="2400" dirty="0" smtClean="0"/>
          </a:p>
          <a:p>
            <a:r>
              <a:rPr lang="en-US" sz="2400" dirty="0" smtClean="0"/>
              <a:t>Sustainable hydroponic system reduces water consumption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381000"/>
            <a:ext cx="5562600" cy="1399032"/>
          </a:xfrm>
        </p:spPr>
        <p:txBody>
          <a:bodyPr/>
          <a:lstStyle/>
          <a:p>
            <a:r>
              <a:rPr lang="en-US" dirty="0" smtClean="0"/>
              <a:t>Project 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7863840" cy="3471372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 smtClean="0"/>
              <a:t>Automated environment adjustment</a:t>
            </a:r>
            <a:endParaRPr lang="en-US" sz="3000" dirty="0" smtClean="0"/>
          </a:p>
          <a:p>
            <a:pPr lvl="1">
              <a:buNone/>
            </a:pPr>
            <a:r>
              <a:rPr lang="en-US" sz="2400" dirty="0" smtClean="0"/>
              <a:t>		- your plants wont die when you go on vacation</a:t>
            </a:r>
          </a:p>
          <a:p>
            <a:pPr lvl="1">
              <a:buNone/>
            </a:pPr>
            <a:endParaRPr lang="en-US" sz="2400" dirty="0" smtClean="0"/>
          </a:p>
          <a:p>
            <a:r>
              <a:rPr lang="en-US" sz="3000" dirty="0" smtClean="0"/>
              <a:t>Laser scanning system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2400" dirty="0" smtClean="0"/>
              <a:t>	</a:t>
            </a:r>
            <a:r>
              <a:rPr lang="en-US" sz="2400" b="0" dirty="0" smtClean="0"/>
              <a:t>– get visualizations of </a:t>
            </a:r>
            <a:r>
              <a:rPr lang="en-US" sz="2400" b="0" dirty="0" smtClean="0"/>
              <a:t>growth environment</a:t>
            </a:r>
            <a:endParaRPr lang="en-US" sz="2400" b="0" dirty="0" smtClean="0"/>
          </a:p>
          <a:p>
            <a:endParaRPr lang="en-US" sz="2400" dirty="0" smtClean="0"/>
          </a:p>
          <a:p>
            <a:r>
              <a:rPr lang="en-US" sz="3000" dirty="0" smtClean="0"/>
              <a:t>Web Monitoring and Control Dashboard</a:t>
            </a:r>
          </a:p>
          <a:p>
            <a:pPr lvl="3">
              <a:buNone/>
            </a:pPr>
            <a:r>
              <a:rPr lang="en-US" dirty="0" smtClean="0"/>
              <a:t> </a:t>
            </a:r>
            <a:r>
              <a:rPr lang="en-US" sz="2400" dirty="0" smtClean="0"/>
              <a:t>- change settings and view your plants progress online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b="4514"/>
          <a:stretch>
            <a:fillRect/>
          </a:stretch>
        </p:blipFill>
        <p:spPr bwMode="auto">
          <a:xfrm>
            <a:off x="4800600" y="685800"/>
            <a:ext cx="3800475" cy="5029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b="3297"/>
          <a:stretch>
            <a:fillRect/>
          </a:stretch>
        </p:blipFill>
        <p:spPr bwMode="auto">
          <a:xfrm>
            <a:off x="381000" y="533400"/>
            <a:ext cx="417195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362200" y="6096000"/>
            <a:ext cx="37338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http://www.hydroponics.com/hydroshops/images/deluxe_lg.jpeg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Minimum Specifications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2400" dirty="0" smtClean="0"/>
              <a:t>Monitor humidity, temperature, pH level, nutrient supply, and lighting using sensors </a:t>
            </a:r>
            <a:r>
              <a:rPr lang="en-US" sz="2400" dirty="0" smtClean="0"/>
              <a:t> read </a:t>
            </a:r>
            <a:r>
              <a:rPr lang="en-US" sz="2400" dirty="0" smtClean="0"/>
              <a:t>by </a:t>
            </a:r>
            <a:r>
              <a:rPr lang="en-US" sz="2400" dirty="0" smtClean="0"/>
              <a:t>microcontroller</a:t>
            </a:r>
          </a:p>
          <a:p>
            <a:pPr lvl="0">
              <a:buNone/>
            </a:pPr>
            <a:endParaRPr lang="en-US" sz="2400" dirty="0" smtClean="0"/>
          </a:p>
          <a:p>
            <a:pPr lvl="0"/>
            <a:r>
              <a:rPr lang="en-US" sz="2400" dirty="0" smtClean="0"/>
              <a:t>Adjust environment to ensure each of these parameters are at their desired </a:t>
            </a:r>
            <a:r>
              <a:rPr lang="en-US" sz="2400" dirty="0" smtClean="0"/>
              <a:t>value</a:t>
            </a:r>
          </a:p>
          <a:p>
            <a:pPr lvl="0">
              <a:buNone/>
            </a:pPr>
            <a:endParaRPr lang="en-US" sz="2400" dirty="0" smtClean="0"/>
          </a:p>
          <a:p>
            <a:pPr lvl="0"/>
            <a:r>
              <a:rPr lang="en-US" sz="2400" dirty="0" smtClean="0"/>
              <a:t>Determine plant height using a laser scanning </a:t>
            </a:r>
            <a:r>
              <a:rPr lang="en-US" sz="2400" dirty="0" smtClean="0"/>
              <a:t>system</a:t>
            </a:r>
          </a:p>
          <a:p>
            <a:pPr lvl="0">
              <a:buNone/>
            </a:pPr>
            <a:endParaRPr lang="en-US" sz="2400" dirty="0" smtClean="0"/>
          </a:p>
          <a:p>
            <a:pPr lvl="0"/>
            <a:r>
              <a:rPr lang="en-US" sz="2400" dirty="0" smtClean="0"/>
              <a:t>Adjust </a:t>
            </a:r>
            <a:r>
              <a:rPr lang="en-US" sz="2400" dirty="0" smtClean="0"/>
              <a:t>height of light automatically to remain proportional to plant </a:t>
            </a:r>
            <a:r>
              <a:rPr lang="en-US" sz="2400" dirty="0" smtClean="0"/>
              <a:t>height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Minimum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 smtClean="0"/>
              <a:t>Develop web interface to monitor and change the environment parameters </a:t>
            </a:r>
            <a:endParaRPr lang="en-US" sz="2400" dirty="0" smtClean="0"/>
          </a:p>
          <a:p>
            <a:pPr lvl="0">
              <a:buNone/>
            </a:pPr>
            <a:endParaRPr lang="en-US" sz="2400" dirty="0" smtClean="0"/>
          </a:p>
          <a:p>
            <a:pPr lvl="0"/>
            <a:r>
              <a:rPr lang="en-US" sz="2400" dirty="0" smtClean="0"/>
              <a:t>Make the system Internet-capable via Ethernet </a:t>
            </a:r>
            <a:endParaRPr lang="en-US" sz="2400" dirty="0" smtClean="0"/>
          </a:p>
          <a:p>
            <a:pPr lvl="0">
              <a:buNone/>
            </a:pPr>
            <a:endParaRPr lang="en-US" sz="2400" dirty="0" smtClean="0"/>
          </a:p>
          <a:p>
            <a:pPr lvl="0"/>
            <a:r>
              <a:rPr lang="en-US" sz="2400" dirty="0" smtClean="0"/>
              <a:t>System will guarantee at least </a:t>
            </a:r>
            <a:r>
              <a:rPr lang="en-US" sz="2400" b="1" dirty="0" smtClean="0"/>
              <a:t>one </a:t>
            </a:r>
            <a:r>
              <a:rPr lang="en-US" sz="2400" dirty="0" smtClean="0"/>
              <a:t>week of no human interaction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629400" cy="1399032"/>
          </a:xfrm>
        </p:spPr>
        <p:txBody>
          <a:bodyPr/>
          <a:lstStyle/>
          <a:p>
            <a:r>
              <a:rPr lang="en-US" b="1" dirty="0" smtClean="0"/>
              <a:t>System Block Diagram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905000"/>
            <a:ext cx="748665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 of Labor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Justin – Physical/Mechanical, Web design</a:t>
            </a:r>
          </a:p>
          <a:p>
            <a:endParaRPr lang="en-US" sz="2800" dirty="0" smtClean="0"/>
          </a:p>
          <a:p>
            <a:r>
              <a:rPr lang="en-US" sz="2800" dirty="0" smtClean="0"/>
              <a:t>Danny – Power supervision, </a:t>
            </a:r>
            <a:r>
              <a:rPr lang="en-US" sz="2800" dirty="0" smtClean="0"/>
              <a:t>			   		  Temperature/Humidity </a:t>
            </a:r>
            <a:r>
              <a:rPr lang="en-US" sz="2800" dirty="0" smtClean="0"/>
              <a:t>sensor</a:t>
            </a:r>
          </a:p>
          <a:p>
            <a:pPr>
              <a:buNone/>
            </a:pPr>
            <a:r>
              <a:rPr lang="en-US" sz="2800" dirty="0" smtClean="0"/>
              <a:t> </a:t>
            </a:r>
          </a:p>
          <a:p>
            <a:r>
              <a:rPr lang="en-US" sz="2800" dirty="0" smtClean="0"/>
              <a:t>Stark - TDS sensor, Pump control system</a:t>
            </a:r>
          </a:p>
          <a:p>
            <a:endParaRPr lang="en-US" sz="2800" dirty="0" smtClean="0"/>
          </a:p>
          <a:p>
            <a:r>
              <a:rPr lang="en-US" sz="2800" dirty="0" smtClean="0"/>
              <a:t>Wayland – </a:t>
            </a:r>
            <a:r>
              <a:rPr lang="en-US" sz="2800" dirty="0" smtClean="0"/>
              <a:t>µController/Raspberry Pi 			      integration, </a:t>
            </a:r>
            <a:r>
              <a:rPr lang="en-US" sz="2800" dirty="0" smtClean="0"/>
              <a:t>pH Sensor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</TotalTime>
  <Words>456</Words>
  <Application>Microsoft Office PowerPoint</Application>
  <PresentationFormat>On-screen Show (4:3)</PresentationFormat>
  <Paragraphs>260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Verve</vt:lpstr>
      <vt:lpstr>ACAMP  Automated Care and Monitoring of Plants</vt:lpstr>
      <vt:lpstr>What is ACAMP?</vt:lpstr>
      <vt:lpstr>Why ACAMP?</vt:lpstr>
      <vt:lpstr>Project Highlights</vt:lpstr>
      <vt:lpstr>Slide 5</vt:lpstr>
      <vt:lpstr>Minimum Specifications</vt:lpstr>
      <vt:lpstr>Minimum Specifications</vt:lpstr>
      <vt:lpstr>System Block Diagram</vt:lpstr>
      <vt:lpstr>Division of Labor</vt:lpstr>
      <vt:lpstr>Gantt Chart</vt:lpstr>
      <vt:lpstr>Preliminary Budget</vt:lpstr>
      <vt:lpstr>Summary of Progress</vt:lpstr>
      <vt:lpstr>Conclusions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ACAMP Automated Care and Monitoring of Plants</dc:title>
  <dc:creator>jurjohns</dc:creator>
  <cp:lastModifiedBy>dgunny</cp:lastModifiedBy>
  <cp:revision>25</cp:revision>
  <dcterms:created xsi:type="dcterms:W3CDTF">2012-12-10T01:03:05Z</dcterms:created>
  <dcterms:modified xsi:type="dcterms:W3CDTF">2013-01-17T05:29:24Z</dcterms:modified>
</cp:coreProperties>
</file>