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1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589F-AADA-4467-B7F8-96BC95DB32D5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083F-8D8B-48E0-844B-48055061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596" y="440668"/>
            <a:ext cx="7772400" cy="45152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200" dirty="0" smtClean="0"/>
              <a:t>信息论与编码大作业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954" y="1083204"/>
            <a:ext cx="8181149" cy="53816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按组提交，每组不多于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人，自由组合</a:t>
            </a:r>
            <a:endParaRPr lang="en-US" altLang="zh-CN" sz="20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编写一个信源编码（文件压缩）程序对下列文件进行压缩</a:t>
            </a:r>
            <a:endParaRPr lang="en-US" altLang="zh-CN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 smtClean="0"/>
              <a:t>诺贝尔化学奖</a:t>
            </a:r>
            <a:r>
              <a:rPr lang="en-US" altLang="zh-CN" sz="1800" dirty="0" smtClean="0"/>
              <a:t>.txt</a:t>
            </a:r>
            <a:r>
              <a:rPr lang="zh-CN" altLang="en-US" sz="1800" dirty="0" smtClean="0"/>
              <a:t>，脑机接口新突破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docx</a:t>
            </a:r>
            <a:endParaRPr lang="en-US" altLang="zh-CN" sz="18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选取下列任一种算法进行编码和解码实现（不能使用第三方编解码库）：哈夫曼</a:t>
            </a:r>
            <a:r>
              <a:rPr lang="zh-CN" altLang="en-US" sz="2000" dirty="0"/>
              <a:t>（</a:t>
            </a:r>
            <a:r>
              <a:rPr lang="en-US" altLang="zh-CN" sz="2000" dirty="0"/>
              <a:t>Huffman</a:t>
            </a:r>
            <a:r>
              <a:rPr lang="zh-CN" altLang="en-US" sz="2000" dirty="0"/>
              <a:t>）编码、算术编码、</a:t>
            </a:r>
            <a:r>
              <a:rPr lang="en-US" altLang="zh-CN" sz="2000" dirty="0"/>
              <a:t>LZ</a:t>
            </a:r>
            <a:r>
              <a:rPr lang="zh-CN" altLang="en-US" sz="2000" dirty="0"/>
              <a:t>编码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报告内容</a:t>
            </a:r>
            <a:endParaRPr lang="en-US" altLang="zh-CN" sz="2000" dirty="0" smtClean="0"/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900" dirty="0" smtClean="0"/>
              <a:t>编码算法名称和编解码基本原理</a:t>
            </a:r>
            <a:endParaRPr lang="en-US" altLang="zh-CN" sz="1900" dirty="0" smtClean="0"/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900" dirty="0" smtClean="0"/>
              <a:t>算法实现思路（框图、流程图）</a:t>
            </a:r>
            <a:endParaRPr lang="en-US" altLang="zh-CN" sz="1900" dirty="0" smtClean="0"/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900" dirty="0"/>
              <a:t>编码</a:t>
            </a:r>
            <a:r>
              <a:rPr lang="zh-CN" altLang="en-US" sz="1900" dirty="0" smtClean="0"/>
              <a:t>结果和性能分析（表格，截图）</a:t>
            </a:r>
            <a:endParaRPr lang="en-US" altLang="zh-CN" sz="1900" dirty="0" smtClean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编解码正确性，压缩比 （源文件大小</a:t>
            </a:r>
            <a:r>
              <a:rPr lang="en-US" altLang="zh-CN" sz="1900" dirty="0" smtClean="0"/>
              <a:t>/</a:t>
            </a:r>
            <a:r>
              <a:rPr lang="zh-CN" altLang="en-US" sz="1900" dirty="0" smtClean="0"/>
              <a:t>压缩后文件大小），编解码速度</a:t>
            </a:r>
            <a:endParaRPr lang="en-US" altLang="zh-CN" sz="1900" dirty="0" smtClean="0"/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eriod" startAt="4"/>
            </a:pPr>
            <a:r>
              <a:rPr lang="zh-CN" altLang="en-US" sz="1900" dirty="0" smtClean="0"/>
              <a:t>总结</a:t>
            </a:r>
            <a:r>
              <a:rPr lang="zh-CN" altLang="en-US" sz="1900" dirty="0"/>
              <a:t>与</a:t>
            </a:r>
            <a:r>
              <a:rPr lang="zh-CN" altLang="en-US" sz="1900" dirty="0" smtClean="0"/>
              <a:t>体会</a:t>
            </a:r>
            <a:endParaRPr lang="en-US" altLang="zh-CN" sz="1900" dirty="0" smtClean="0"/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eriod" startAt="4"/>
            </a:pPr>
            <a:r>
              <a:rPr lang="en-US" altLang="zh-CN" sz="1900" dirty="0">
                <a:solidFill>
                  <a:srgbClr val="FF0000"/>
                </a:solidFill>
              </a:rPr>
              <a:t>C++</a:t>
            </a:r>
            <a:r>
              <a:rPr lang="zh-CN" altLang="en-US" sz="1900" dirty="0">
                <a:solidFill>
                  <a:srgbClr val="FF0000"/>
                </a:solidFill>
              </a:rPr>
              <a:t>或</a:t>
            </a:r>
            <a:r>
              <a:rPr lang="en-US" altLang="zh-CN" sz="1900" dirty="0">
                <a:solidFill>
                  <a:srgbClr val="FF0000"/>
                </a:solidFill>
              </a:rPr>
              <a:t>Python</a:t>
            </a:r>
            <a:r>
              <a:rPr lang="zh-CN" altLang="en-US" sz="1900" dirty="0" smtClean="0">
                <a:solidFill>
                  <a:srgbClr val="FF0000"/>
                </a:solidFill>
              </a:rPr>
              <a:t>源代码（作为邮件附件提交）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FF0000"/>
                </a:solidFill>
              </a:rPr>
              <a:t>如果使用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C++</a:t>
            </a:r>
            <a:r>
              <a:rPr lang="zh-CN" altLang="en-US" sz="1600" dirty="0" smtClean="0">
                <a:solidFill>
                  <a:srgbClr val="FF0000"/>
                </a:solidFill>
              </a:rPr>
              <a:t>，请提交</a:t>
            </a:r>
            <a:r>
              <a:rPr lang="en-US" altLang="zh-CN" sz="1600" dirty="0" smtClean="0">
                <a:solidFill>
                  <a:srgbClr val="FF0000"/>
                </a:solidFill>
              </a:rPr>
              <a:t>Visual Studio </a:t>
            </a:r>
            <a:r>
              <a:rPr lang="zh-CN" altLang="en-US" sz="1600" dirty="0" smtClean="0">
                <a:solidFill>
                  <a:srgbClr val="FF0000"/>
                </a:solidFill>
              </a:rPr>
              <a:t>项目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FF0000"/>
                </a:solidFill>
              </a:rPr>
              <a:t>如果使用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Python, </a:t>
            </a:r>
            <a:r>
              <a:rPr lang="zh-CN" altLang="en-US" sz="1600" dirty="0" smtClean="0">
                <a:solidFill>
                  <a:srgbClr val="FF0000"/>
                </a:solidFill>
              </a:rPr>
              <a:t>请提交源代码，并标明主程序所在的文件以及所用到的外部库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eriod" startAt="4"/>
            </a:pPr>
            <a:r>
              <a:rPr lang="zh-CN" altLang="en-US" sz="1900" dirty="0" smtClean="0"/>
              <a:t>可选：与其他源文件的压缩效果进行对比，不同算法的压缩效果对比</a:t>
            </a:r>
            <a:endParaRPr lang="en-US" altLang="zh-CN" sz="1900" dirty="0" smtClean="0"/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eriod" startAt="5"/>
            </a:pPr>
            <a:endParaRPr lang="en-US" altLang="zh-CN" sz="1600" dirty="0" smtClean="0"/>
          </a:p>
          <a:p>
            <a:pPr marL="400050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提交日期：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17</a:t>
            </a:r>
            <a:r>
              <a:rPr lang="zh-CN" altLang="en-US" sz="2000" dirty="0" smtClean="0"/>
              <a:t>日</a:t>
            </a:r>
            <a:r>
              <a:rPr lang="en-US" altLang="zh-CN" sz="2000" dirty="0" smtClean="0"/>
              <a:t>24:00</a:t>
            </a:r>
            <a:r>
              <a:rPr lang="zh-CN" altLang="en-US" sz="2000" dirty="0" smtClean="0"/>
              <a:t>之前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JingS-Li@sjtu.edu.cn</a:t>
            </a:r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900" dirty="0" smtClean="0"/>
              <a:t>邮件主题：信息论与编码大作业</a:t>
            </a:r>
            <a:endParaRPr lang="en-US" altLang="zh-CN" sz="1900" dirty="0" smtClean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900" dirty="0" smtClean="0"/>
              <a:t>邮件正文</a:t>
            </a:r>
            <a:endParaRPr lang="en-US" altLang="zh-CN" sz="1900" dirty="0" smtClean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900" dirty="0" smtClean="0"/>
              <a:t>附件：学号</a:t>
            </a:r>
            <a:r>
              <a:rPr lang="en-US" altLang="zh-CN" sz="1900" dirty="0" smtClean="0"/>
              <a:t>_</a:t>
            </a:r>
            <a:r>
              <a:rPr lang="zh-CN" altLang="en-US" sz="1900" dirty="0" smtClean="0"/>
              <a:t>姓名</a:t>
            </a:r>
            <a:r>
              <a:rPr lang="en-US" altLang="zh-CN" sz="1900" dirty="0" smtClean="0"/>
              <a:t>.pdf, </a:t>
            </a:r>
            <a:r>
              <a:rPr lang="zh-CN" altLang="en-US" sz="1900" dirty="0"/>
              <a:t>学号</a:t>
            </a:r>
            <a:r>
              <a:rPr lang="en-US" altLang="zh-CN" sz="1900" dirty="0" smtClean="0"/>
              <a:t>_</a:t>
            </a:r>
            <a:r>
              <a:rPr lang="zh-CN" altLang="en-US" sz="1900" dirty="0" smtClean="0"/>
              <a:t>姓名</a:t>
            </a:r>
            <a:r>
              <a:rPr lang="en-US" altLang="zh-CN" sz="1900" dirty="0" smtClean="0"/>
              <a:t>.zip</a:t>
            </a:r>
            <a:endParaRPr lang="zh-CN" altLang="en-US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411E-054A-431F-A796-7E11E85B9AA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105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信息论与编码大作业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Junhua TANG</dc:creator>
  <cp:lastModifiedBy>Junhua TANG</cp:lastModifiedBy>
  <cp:revision>8</cp:revision>
  <dcterms:created xsi:type="dcterms:W3CDTF">2018-10-23T03:39:02Z</dcterms:created>
  <dcterms:modified xsi:type="dcterms:W3CDTF">2019-10-27T13:50:54Z</dcterms:modified>
</cp:coreProperties>
</file>