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9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89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4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8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6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BE4E-0DCC-436C-879B-4F0D6DF2E104}" type="datetimeFigureOut">
              <a:rPr lang="ko-KR" altLang="en-US" smtClean="0"/>
              <a:t>2023-07-29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28C4-7EFF-446D-A566-B48E23FB8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709334" y="84667"/>
            <a:ext cx="6714066" cy="6688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709333" y="550333"/>
            <a:ext cx="67056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867" y="6299201"/>
            <a:ext cx="6714066" cy="25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80704" y="-4546"/>
            <a:ext cx="12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&lt;header&gt;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49712" y="6347368"/>
            <a:ext cx="126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&lt;footer&gt;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709333" y="3014133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09333" y="4775200"/>
            <a:ext cx="6705600" cy="16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72078" y="36978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2078" y="5241435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62815" y="274422"/>
            <a:ext cx="95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nav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46400" y="160864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회사로고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50109" y="135464"/>
            <a:ext cx="5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11542" y="143928"/>
            <a:ext cx="11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모집요강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78350" y="147131"/>
            <a:ext cx="79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지원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66266" y="1412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회사사진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90847" y="2372937"/>
            <a:ext cx="1752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모집요강 확인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90847" y="2372937"/>
            <a:ext cx="1174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08863" y="3736103"/>
            <a:ext cx="171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회사 내 직업비율 차트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757334" y="3702554"/>
            <a:ext cx="291255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채용하고 있는 직업에 대한 설명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452533" y="3285067"/>
            <a:ext cx="3564467" cy="108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7526867" y="4859863"/>
            <a:ext cx="0" cy="107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526867" y="5938044"/>
            <a:ext cx="121073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1990" y="6030900"/>
            <a:ext cx="1936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재택근무 직원 </a:t>
            </a:r>
            <a:r>
              <a:rPr lang="ko-KR" altLang="en-US" sz="1100" smtClean="0"/>
              <a:t>수 추이 차트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3788829" y="5419839"/>
            <a:ext cx="154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재택근무 관련 설명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268133" y="5044689"/>
            <a:ext cx="3048002" cy="966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92093" y="6417236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회사개요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249337" y="6425607"/>
            <a:ext cx="91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서비스내용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6264063" y="6425606"/>
            <a:ext cx="1042478" cy="26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오시는길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86094" y="6426662"/>
            <a:ext cx="749301" cy="26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문의사항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031066" y="1854200"/>
            <a:ext cx="204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회사문구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90847" y="1782233"/>
            <a:ext cx="2089153" cy="379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86455" y="180581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&lt;section&gt;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wh</dc:creator>
  <cp:lastModifiedBy>wh</cp:lastModifiedBy>
  <cp:revision>19</cp:revision>
  <dcterms:created xsi:type="dcterms:W3CDTF">2023-07-20T10:54:56Z</dcterms:created>
  <dcterms:modified xsi:type="dcterms:W3CDTF">2023-07-28T17:48:56Z</dcterms:modified>
</cp:coreProperties>
</file>