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4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2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0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4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3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7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6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BBBA-9CD4-409A-8A49-B4646B89611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240D-7FE6-4550-9460-8178B6F4F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0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w4t3r/post/35d7c3e7-a267-4c16-864f-65bde31a0024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24" y="1311994"/>
            <a:ext cx="9890872" cy="432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25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</dc:creator>
  <cp:lastModifiedBy>wh</cp:lastModifiedBy>
  <cp:revision>1</cp:revision>
  <dcterms:created xsi:type="dcterms:W3CDTF">2023-08-10T09:59:52Z</dcterms:created>
  <dcterms:modified xsi:type="dcterms:W3CDTF">2023-08-10T10:00:17Z</dcterms:modified>
</cp:coreProperties>
</file>