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3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FFC8-3DCA-47DA-9EEA-3A16F804D807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B738-CDC2-4F0D-B3F2-40C573D32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29464" y="143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276275568" descr="EMB0000341c2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0" t="3343" b="1952"/>
          <a:stretch>
            <a:fillRect/>
          </a:stretch>
        </p:blipFill>
        <p:spPr bwMode="auto">
          <a:xfrm>
            <a:off x="2829464" y="115410"/>
            <a:ext cx="7592919" cy="66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8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1</cp:revision>
  <dcterms:created xsi:type="dcterms:W3CDTF">2023-07-21T10:50:16Z</dcterms:created>
  <dcterms:modified xsi:type="dcterms:W3CDTF">2023-07-21T10:56:05Z</dcterms:modified>
</cp:coreProperties>
</file>