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8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8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6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BE4E-0DCC-436C-879B-4F0D6DF2E104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09334" y="84667"/>
            <a:ext cx="6714066" cy="668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09333" y="550333"/>
            <a:ext cx="6705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0867" y="6299201"/>
            <a:ext cx="6714066" cy="2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80704" y="-4546"/>
            <a:ext cx="125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&lt;header&gt;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9712" y="6347368"/>
            <a:ext cx="12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&lt;footer&gt;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09333" y="3014133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09333" y="4775200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2078" y="36978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2078" y="5241435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62815" y="274422"/>
            <a:ext cx="9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6400" y="160864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50109" y="135464"/>
            <a:ext cx="5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11542" y="143928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모집요강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78350" y="147131"/>
            <a:ext cx="79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66266" y="1412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회사사진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90847" y="2372937"/>
            <a:ext cx="1752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모집요강 확인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990847" y="2372937"/>
            <a:ext cx="1174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361265" y="3132665"/>
            <a:ext cx="1354667" cy="12361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08863" y="4434839"/>
            <a:ext cx="171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회사 내 직업비율 차트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7334" y="3702554"/>
            <a:ext cx="291255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채용하고 있는 직업에 대한 설명</a:t>
            </a:r>
            <a:endParaRPr lang="ko-KR" altLang="en-US" sz="1200" dirty="0"/>
          </a:p>
        </p:txBody>
      </p:sp>
      <p:cxnSp>
        <p:nvCxnSpPr>
          <p:cNvPr id="36" name="직선 연결선 35"/>
          <p:cNvCxnSpPr>
            <a:stCxn id="32" idx="0"/>
          </p:cNvCxnSpPr>
          <p:nvPr/>
        </p:nvCxnSpPr>
        <p:spPr>
          <a:xfrm>
            <a:off x="4038599" y="3132665"/>
            <a:ext cx="1" cy="65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3539061" y="3784600"/>
            <a:ext cx="499537" cy="393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2" idx="5"/>
          </p:cNvCxnSpPr>
          <p:nvPr/>
        </p:nvCxnSpPr>
        <p:spPr>
          <a:xfrm>
            <a:off x="4047065" y="3784600"/>
            <a:ext cx="470481" cy="40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52533" y="3285067"/>
            <a:ext cx="3564467" cy="108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7526867" y="4859863"/>
            <a:ext cx="0" cy="107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26867" y="5938044"/>
            <a:ext cx="121073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01990" y="6030900"/>
            <a:ext cx="1936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재택근무 직원 </a:t>
            </a:r>
            <a:r>
              <a:rPr lang="ko-KR" altLang="en-US" sz="1100" smtClean="0"/>
              <a:t>수 추이 차트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788829" y="5419839"/>
            <a:ext cx="154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재택근무 관련 설명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68133" y="5044689"/>
            <a:ext cx="3048002" cy="966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92093" y="6417236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회사개요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9337" y="6425607"/>
            <a:ext cx="916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서비스내용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264063" y="6425606"/>
            <a:ext cx="1042478" cy="26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186094" y="6426662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문의사항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1066" y="1854200"/>
            <a:ext cx="204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회사문구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90847" y="1782233"/>
            <a:ext cx="2089153" cy="37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86455" y="180581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</dc:creator>
  <cp:lastModifiedBy>wh</cp:lastModifiedBy>
  <cp:revision>18</cp:revision>
  <dcterms:created xsi:type="dcterms:W3CDTF">2023-07-20T10:54:56Z</dcterms:created>
  <dcterms:modified xsi:type="dcterms:W3CDTF">2023-07-21T11:15:56Z</dcterms:modified>
</cp:coreProperties>
</file>