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notesMasters/notesMaster1.xml" ContentType="application/vnd.openxmlformats-officedocument.presentationml.notesMaster+xml"/>
  <Override PartName="/ppt/diagrams/drawing3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86" r:id="rId3"/>
    <p:sldId id="288" r:id="rId4"/>
    <p:sldId id="314" r:id="rId5"/>
    <p:sldId id="298" r:id="rId6"/>
    <p:sldId id="310" r:id="rId7"/>
    <p:sldId id="315" r:id="rId8"/>
    <p:sldId id="305" r:id="rId9"/>
    <p:sldId id="306" r:id="rId10"/>
    <p:sldId id="307" r:id="rId11"/>
    <p:sldId id="308" r:id="rId12"/>
    <p:sldId id="304" r:id="rId13"/>
    <p:sldId id="316" r:id="rId14"/>
    <p:sldId id="313" r:id="rId15"/>
    <p:sldId id="309" r:id="rId16"/>
    <p:sldId id="311" r:id="rId17"/>
    <p:sldId id="312" r:id="rId18"/>
    <p:sldId id="279" r:id="rId19"/>
    <p:sldId id="280" r:id="rId20"/>
    <p:sldId id="281" r:id="rId2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3"/>
      <p:bold r:id="rId24"/>
      <p:italic r:id="rId25"/>
      <p:boldItalic r:id="rId26"/>
    </p:embeddedFont>
    <p:embeddedFont>
      <p:font typeface="Barlow Light" panose="00000400000000000000" pitchFamily="2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iriam Libre" panose="00000500000000000000" pitchFamily="2" charset="-79"/>
      <p:regular r:id="rId35"/>
      <p:bold r:id="rId36"/>
    </p:embeddedFont>
    <p:embeddedFont>
      <p:font typeface="Work Sans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A564DA-2784-4C29-B064-9330DD7BB842}">
  <a:tblStyle styleId="{90A564DA-2784-4C29-B064-9330DD7BB8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7E6C7-27B8-46CE-8D98-0DA1F5C686D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ACE01B0-EEC6-46B3-9244-04E86E65103D}">
      <dgm:prSet phldrT="[Texto]"/>
      <dgm:spPr/>
      <dgm:t>
        <a:bodyPr/>
        <a:lstStyle/>
        <a:p>
          <a:r>
            <a:rPr lang="pt-BR" dirty="0"/>
            <a:t>Tabelas</a:t>
          </a:r>
        </a:p>
      </dgm:t>
    </dgm:pt>
    <dgm:pt modelId="{619D1D9E-8686-4F34-BE2F-7154B9BF9CBB}" type="parTrans" cxnId="{1FA310C0-207D-4949-84F0-41818FAFBC20}">
      <dgm:prSet/>
      <dgm:spPr/>
      <dgm:t>
        <a:bodyPr/>
        <a:lstStyle/>
        <a:p>
          <a:endParaRPr lang="pt-BR"/>
        </a:p>
      </dgm:t>
    </dgm:pt>
    <dgm:pt modelId="{1E963EBF-9979-4060-B3B5-3A602FA81B2E}" type="sibTrans" cxnId="{1FA310C0-207D-4949-84F0-41818FAFBC20}">
      <dgm:prSet/>
      <dgm:spPr/>
      <dgm:t>
        <a:bodyPr/>
        <a:lstStyle/>
        <a:p>
          <a:endParaRPr lang="pt-BR"/>
        </a:p>
      </dgm:t>
    </dgm:pt>
    <dgm:pt modelId="{F01D6240-8ADB-4E65-BEA3-4BA863F573D4}">
      <dgm:prSet phldrT="[Texto]"/>
      <dgm:spPr/>
      <dgm:t>
        <a:bodyPr/>
        <a:lstStyle/>
        <a:p>
          <a:r>
            <a:rPr lang="pt-BR" dirty="0"/>
            <a:t>Entidades</a:t>
          </a:r>
        </a:p>
      </dgm:t>
    </dgm:pt>
    <dgm:pt modelId="{C5A6EEAE-FF7E-44A1-91DD-DAF9794322DB}" type="parTrans" cxnId="{6E7CCDE0-8AF7-4D59-BC64-0FB450F2E07B}">
      <dgm:prSet/>
      <dgm:spPr/>
      <dgm:t>
        <a:bodyPr/>
        <a:lstStyle/>
        <a:p>
          <a:endParaRPr lang="pt-BR"/>
        </a:p>
      </dgm:t>
    </dgm:pt>
    <dgm:pt modelId="{C11B1A01-4240-4824-876C-BD2C6439D6C0}" type="sibTrans" cxnId="{6E7CCDE0-8AF7-4D59-BC64-0FB450F2E07B}">
      <dgm:prSet/>
      <dgm:spPr/>
      <dgm:t>
        <a:bodyPr/>
        <a:lstStyle/>
        <a:p>
          <a:endParaRPr lang="pt-BR"/>
        </a:p>
      </dgm:t>
    </dgm:pt>
    <dgm:pt modelId="{A1E8510B-272C-45E0-839D-9113C913FABC}">
      <dgm:prSet phldrT="[Texto]"/>
      <dgm:spPr/>
      <dgm:t>
        <a:bodyPr/>
        <a:lstStyle/>
        <a:p>
          <a:r>
            <a:rPr lang="pt-BR" dirty="0"/>
            <a:t>Cadastros</a:t>
          </a:r>
        </a:p>
      </dgm:t>
    </dgm:pt>
    <dgm:pt modelId="{B84D1486-2D5F-4FF9-810B-534279BA26E2}" type="parTrans" cxnId="{800B61E1-E196-4B71-8DAE-6320DA05A7C6}">
      <dgm:prSet/>
      <dgm:spPr/>
      <dgm:t>
        <a:bodyPr/>
        <a:lstStyle/>
        <a:p>
          <a:endParaRPr lang="pt-BR"/>
        </a:p>
      </dgm:t>
    </dgm:pt>
    <dgm:pt modelId="{E173F0F6-3E19-4790-880F-FE2A449269C1}" type="sibTrans" cxnId="{800B61E1-E196-4B71-8DAE-6320DA05A7C6}">
      <dgm:prSet/>
      <dgm:spPr/>
      <dgm:t>
        <a:bodyPr/>
        <a:lstStyle/>
        <a:p>
          <a:endParaRPr lang="pt-BR"/>
        </a:p>
      </dgm:t>
    </dgm:pt>
    <dgm:pt modelId="{EFD97AC9-9FE7-4467-B6BB-FDD7596ED4ED}">
      <dgm:prSet phldrT="[Texto]"/>
      <dgm:spPr/>
      <dgm:t>
        <a:bodyPr/>
        <a:lstStyle/>
        <a:p>
          <a:r>
            <a:rPr lang="pt-BR" i="0" dirty="0"/>
            <a:t>Colunas</a:t>
          </a:r>
        </a:p>
      </dgm:t>
    </dgm:pt>
    <dgm:pt modelId="{980A79C9-ED28-4F62-B7AD-2EC354991EC1}" type="parTrans" cxnId="{4AD4E1DA-E61A-4D56-9E83-9D7E0E191E25}">
      <dgm:prSet/>
      <dgm:spPr/>
      <dgm:t>
        <a:bodyPr/>
        <a:lstStyle/>
        <a:p>
          <a:endParaRPr lang="pt-BR"/>
        </a:p>
      </dgm:t>
    </dgm:pt>
    <dgm:pt modelId="{BC6FF648-2473-46CE-98CC-0C4983F4F45C}" type="sibTrans" cxnId="{4AD4E1DA-E61A-4D56-9E83-9D7E0E191E25}">
      <dgm:prSet/>
      <dgm:spPr/>
      <dgm:t>
        <a:bodyPr/>
        <a:lstStyle/>
        <a:p>
          <a:endParaRPr lang="pt-BR"/>
        </a:p>
      </dgm:t>
    </dgm:pt>
    <dgm:pt modelId="{585021B6-5832-40E6-8373-97494A596E0B}">
      <dgm:prSet phldrT="[Texto]"/>
      <dgm:spPr/>
      <dgm:t>
        <a:bodyPr/>
        <a:lstStyle/>
        <a:p>
          <a:r>
            <a:rPr lang="pt-BR" dirty="0"/>
            <a:t>Atributos</a:t>
          </a:r>
        </a:p>
      </dgm:t>
    </dgm:pt>
    <dgm:pt modelId="{90823CD9-C90A-4F3F-9B85-C31C42F17A74}" type="parTrans" cxnId="{9D81576B-0468-43CA-90A0-571F943FADD1}">
      <dgm:prSet/>
      <dgm:spPr/>
      <dgm:t>
        <a:bodyPr/>
        <a:lstStyle/>
        <a:p>
          <a:endParaRPr lang="pt-BR"/>
        </a:p>
      </dgm:t>
    </dgm:pt>
    <dgm:pt modelId="{CA57E5D1-3801-4708-AB07-C022486E001A}" type="sibTrans" cxnId="{9D81576B-0468-43CA-90A0-571F943FADD1}">
      <dgm:prSet/>
      <dgm:spPr/>
      <dgm:t>
        <a:bodyPr/>
        <a:lstStyle/>
        <a:p>
          <a:endParaRPr lang="pt-BR"/>
        </a:p>
      </dgm:t>
    </dgm:pt>
    <dgm:pt modelId="{20FE12F5-B692-459B-8025-D7C8321CCD9D}">
      <dgm:prSet phldrT="[Texto]"/>
      <dgm:spPr/>
      <dgm:t>
        <a:bodyPr/>
        <a:lstStyle/>
        <a:p>
          <a:r>
            <a:rPr lang="pt-BR" dirty="0"/>
            <a:t>Campos</a:t>
          </a:r>
        </a:p>
      </dgm:t>
    </dgm:pt>
    <dgm:pt modelId="{A3CDC015-E638-4333-9016-BE31FD44FA83}" type="parTrans" cxnId="{67E1ADCB-1E9A-43F6-AD77-50A5C0F75BDD}">
      <dgm:prSet/>
      <dgm:spPr/>
      <dgm:t>
        <a:bodyPr/>
        <a:lstStyle/>
        <a:p>
          <a:endParaRPr lang="pt-BR"/>
        </a:p>
      </dgm:t>
    </dgm:pt>
    <dgm:pt modelId="{E5323108-83A2-4FD9-971B-FA0AE7613808}" type="sibTrans" cxnId="{67E1ADCB-1E9A-43F6-AD77-50A5C0F75BDD}">
      <dgm:prSet/>
      <dgm:spPr/>
      <dgm:t>
        <a:bodyPr/>
        <a:lstStyle/>
        <a:p>
          <a:endParaRPr lang="pt-BR"/>
        </a:p>
      </dgm:t>
    </dgm:pt>
    <dgm:pt modelId="{F0238305-151E-44A2-B68C-301DF8017D6B}">
      <dgm:prSet phldrT="[Texto]"/>
      <dgm:spPr/>
      <dgm:t>
        <a:bodyPr/>
        <a:lstStyle/>
        <a:p>
          <a:r>
            <a:rPr lang="pt-BR" dirty="0"/>
            <a:t>Linhas</a:t>
          </a:r>
        </a:p>
      </dgm:t>
    </dgm:pt>
    <dgm:pt modelId="{6E05E3B9-3C37-4AE3-9EA5-541E1D92384A}" type="parTrans" cxnId="{DE95D944-0224-4519-9532-93FEDF87ABEB}">
      <dgm:prSet/>
      <dgm:spPr/>
      <dgm:t>
        <a:bodyPr/>
        <a:lstStyle/>
        <a:p>
          <a:endParaRPr lang="pt-BR"/>
        </a:p>
      </dgm:t>
    </dgm:pt>
    <dgm:pt modelId="{B7A6A3A1-7D94-4F40-9A25-05AA2142622F}" type="sibTrans" cxnId="{DE95D944-0224-4519-9532-93FEDF87ABEB}">
      <dgm:prSet/>
      <dgm:spPr/>
      <dgm:t>
        <a:bodyPr/>
        <a:lstStyle/>
        <a:p>
          <a:endParaRPr lang="pt-BR"/>
        </a:p>
      </dgm:t>
    </dgm:pt>
    <dgm:pt modelId="{627334C2-CDE2-483B-9E69-4595D6E5FCDA}">
      <dgm:prSet phldrT="[Texto]"/>
      <dgm:spPr/>
      <dgm:t>
        <a:bodyPr/>
        <a:lstStyle/>
        <a:p>
          <a:r>
            <a:rPr lang="pt-BR" dirty="0"/>
            <a:t>Registros</a:t>
          </a:r>
        </a:p>
      </dgm:t>
    </dgm:pt>
    <dgm:pt modelId="{F2EA4332-D3D3-4BB7-8122-9592C51B6625}" type="parTrans" cxnId="{969EC93C-4DC2-4584-B3AC-D8EA61CB9253}">
      <dgm:prSet/>
      <dgm:spPr/>
      <dgm:t>
        <a:bodyPr/>
        <a:lstStyle/>
        <a:p>
          <a:endParaRPr lang="pt-BR"/>
        </a:p>
      </dgm:t>
    </dgm:pt>
    <dgm:pt modelId="{4ECD3818-91F6-47AE-8B15-49DC017EC7C2}" type="sibTrans" cxnId="{969EC93C-4DC2-4584-B3AC-D8EA61CB9253}">
      <dgm:prSet/>
      <dgm:spPr/>
      <dgm:t>
        <a:bodyPr/>
        <a:lstStyle/>
        <a:p>
          <a:endParaRPr lang="pt-BR"/>
        </a:p>
      </dgm:t>
    </dgm:pt>
    <dgm:pt modelId="{5DF87451-D586-4B57-BFAC-D252EEE3DD35}">
      <dgm:prSet phldrT="[Texto]"/>
      <dgm:spPr/>
      <dgm:t>
        <a:bodyPr/>
        <a:lstStyle/>
        <a:p>
          <a:r>
            <a:rPr lang="pt-BR" dirty="0"/>
            <a:t>Arquivos</a:t>
          </a:r>
        </a:p>
      </dgm:t>
    </dgm:pt>
    <dgm:pt modelId="{101B71E2-EF87-49AB-825F-B1E4A04C0D6E}" type="parTrans" cxnId="{90A55BC8-BD5D-40E1-8DCF-7E9DD0AE7FC0}">
      <dgm:prSet/>
      <dgm:spPr/>
      <dgm:t>
        <a:bodyPr/>
        <a:lstStyle/>
        <a:p>
          <a:endParaRPr lang="pt-BR"/>
        </a:p>
      </dgm:t>
    </dgm:pt>
    <dgm:pt modelId="{E2E155C1-1A70-4A03-B5B0-0AFE76D6DBE5}" type="sibTrans" cxnId="{90A55BC8-BD5D-40E1-8DCF-7E9DD0AE7FC0}">
      <dgm:prSet/>
      <dgm:spPr/>
      <dgm:t>
        <a:bodyPr/>
        <a:lstStyle/>
        <a:p>
          <a:endParaRPr lang="pt-BR"/>
        </a:p>
      </dgm:t>
    </dgm:pt>
    <dgm:pt modelId="{2BF4F2AF-439A-4605-B9FD-66B4E331F773}">
      <dgm:prSet phldrT="[Texto]"/>
      <dgm:spPr/>
      <dgm:t>
        <a:bodyPr/>
        <a:lstStyle/>
        <a:p>
          <a:r>
            <a:rPr lang="pt-BR" dirty="0" err="1"/>
            <a:t>Tuplas</a:t>
          </a:r>
          <a:endParaRPr lang="pt-BR" dirty="0"/>
        </a:p>
      </dgm:t>
    </dgm:pt>
    <dgm:pt modelId="{004C1CA5-DAA8-483E-B088-39A335987287}" type="sibTrans" cxnId="{A1D54C8E-7A5F-4B91-9AB8-369DDD14BA86}">
      <dgm:prSet/>
      <dgm:spPr/>
      <dgm:t>
        <a:bodyPr/>
        <a:lstStyle/>
        <a:p>
          <a:endParaRPr lang="pt-BR"/>
        </a:p>
      </dgm:t>
    </dgm:pt>
    <dgm:pt modelId="{F55412F4-50E8-43A4-849C-D5B7051315B3}" type="parTrans" cxnId="{A1D54C8E-7A5F-4B91-9AB8-369DDD14BA86}">
      <dgm:prSet/>
      <dgm:spPr/>
      <dgm:t>
        <a:bodyPr/>
        <a:lstStyle/>
        <a:p>
          <a:endParaRPr lang="pt-BR"/>
        </a:p>
      </dgm:t>
    </dgm:pt>
    <dgm:pt modelId="{8A6B10D5-15C9-46AD-9B83-0BEE7B641960}">
      <dgm:prSet phldrT="[Texto]"/>
      <dgm:spPr/>
      <dgm:t>
        <a:bodyPr/>
        <a:lstStyle/>
        <a:p>
          <a:r>
            <a:rPr lang="pt-BR" dirty="0"/>
            <a:t>Categorias</a:t>
          </a:r>
        </a:p>
      </dgm:t>
    </dgm:pt>
    <dgm:pt modelId="{F5B83912-9ABD-46D1-AD00-BF3F83DA3143}" type="parTrans" cxnId="{ED7C9CBC-A194-4ACC-B00A-D6A5D24FF0BA}">
      <dgm:prSet/>
      <dgm:spPr/>
      <dgm:t>
        <a:bodyPr/>
        <a:lstStyle/>
        <a:p>
          <a:endParaRPr lang="pt-BR"/>
        </a:p>
      </dgm:t>
    </dgm:pt>
    <dgm:pt modelId="{AF0D1213-881C-4D9D-91CD-44D11E319923}" type="sibTrans" cxnId="{ED7C9CBC-A194-4ACC-B00A-D6A5D24FF0BA}">
      <dgm:prSet/>
      <dgm:spPr/>
      <dgm:t>
        <a:bodyPr/>
        <a:lstStyle/>
        <a:p>
          <a:endParaRPr lang="pt-BR"/>
        </a:p>
      </dgm:t>
    </dgm:pt>
    <dgm:pt modelId="{161A3C9B-AE5D-4658-943E-C34528ED38F6}">
      <dgm:prSet phldrT="[Texto]"/>
      <dgm:spPr/>
      <dgm:t>
        <a:bodyPr/>
        <a:lstStyle/>
        <a:p>
          <a:r>
            <a:rPr lang="pt-BR" dirty="0"/>
            <a:t>Conjunto lógico de campos</a:t>
          </a:r>
        </a:p>
      </dgm:t>
    </dgm:pt>
    <dgm:pt modelId="{DA8869A5-92D5-411C-B85C-1CA31750F34A}" type="parTrans" cxnId="{1F9DD8C6-EB23-46BF-B8C8-90C1BB7C35CA}">
      <dgm:prSet/>
      <dgm:spPr/>
      <dgm:t>
        <a:bodyPr/>
        <a:lstStyle/>
        <a:p>
          <a:endParaRPr lang="pt-BR"/>
        </a:p>
      </dgm:t>
    </dgm:pt>
    <dgm:pt modelId="{333CB9B9-9A10-474F-9F07-C9526AB9AA1B}" type="sibTrans" cxnId="{1F9DD8C6-EB23-46BF-B8C8-90C1BB7C35CA}">
      <dgm:prSet/>
      <dgm:spPr/>
      <dgm:t>
        <a:bodyPr/>
        <a:lstStyle/>
        <a:p>
          <a:endParaRPr lang="pt-BR"/>
        </a:p>
      </dgm:t>
    </dgm:pt>
    <dgm:pt modelId="{C94DD271-5168-4661-AF39-1DC87BB2F7F8}">
      <dgm:prSet phldrT="[Texto]"/>
      <dgm:spPr/>
      <dgm:t>
        <a:bodyPr/>
        <a:lstStyle/>
        <a:p>
          <a:r>
            <a:rPr lang="pt-BR" dirty="0"/>
            <a:t>Dados</a:t>
          </a:r>
        </a:p>
      </dgm:t>
    </dgm:pt>
    <dgm:pt modelId="{964A2BA2-2699-4B58-B621-B095E8400E73}" type="parTrans" cxnId="{EA56F418-D959-4B60-B198-0E9A8D32B5CB}">
      <dgm:prSet/>
      <dgm:spPr/>
      <dgm:t>
        <a:bodyPr/>
        <a:lstStyle/>
        <a:p>
          <a:endParaRPr lang="pt-BR"/>
        </a:p>
      </dgm:t>
    </dgm:pt>
    <dgm:pt modelId="{115EF8BE-C628-45B7-A1DF-7C64F0CA0ACC}" type="sibTrans" cxnId="{EA56F418-D959-4B60-B198-0E9A8D32B5CB}">
      <dgm:prSet/>
      <dgm:spPr/>
      <dgm:t>
        <a:bodyPr/>
        <a:lstStyle/>
        <a:p>
          <a:endParaRPr lang="pt-BR"/>
        </a:p>
      </dgm:t>
    </dgm:pt>
    <dgm:pt modelId="{4AFB50AD-064D-4323-913C-4257890C7E4F}">
      <dgm:prSet phldrT="[Texto]"/>
      <dgm:spPr/>
      <dgm:t>
        <a:bodyPr/>
        <a:lstStyle/>
        <a:p>
          <a:r>
            <a:rPr lang="pt-BR"/>
            <a:t>Cada informação cadastrada</a:t>
          </a:r>
          <a:endParaRPr lang="pt-BR" dirty="0"/>
        </a:p>
      </dgm:t>
    </dgm:pt>
    <dgm:pt modelId="{462ACA29-7CD5-411A-B9A6-B7EBBEC617AC}" type="parTrans" cxnId="{9F02D54D-5CEB-4C32-90E3-B6A09CD6DBC9}">
      <dgm:prSet/>
      <dgm:spPr/>
      <dgm:t>
        <a:bodyPr/>
        <a:lstStyle/>
        <a:p>
          <a:endParaRPr lang="pt-BR"/>
        </a:p>
      </dgm:t>
    </dgm:pt>
    <dgm:pt modelId="{EF839DAF-5289-4B36-A09E-83E2D030A934}" type="sibTrans" cxnId="{9F02D54D-5CEB-4C32-90E3-B6A09CD6DBC9}">
      <dgm:prSet/>
      <dgm:spPr/>
      <dgm:t>
        <a:bodyPr/>
        <a:lstStyle/>
        <a:p>
          <a:endParaRPr lang="pt-BR"/>
        </a:p>
      </dgm:t>
    </dgm:pt>
    <dgm:pt modelId="{FCC9178B-1248-4F93-AC31-6E5D636CFE39}" type="pres">
      <dgm:prSet presAssocID="{F327E6C7-27B8-46CE-8D98-0DA1F5C686D7}" presName="theList" presStyleCnt="0">
        <dgm:presLayoutVars>
          <dgm:dir/>
          <dgm:animLvl val="lvl"/>
          <dgm:resizeHandles val="exact"/>
        </dgm:presLayoutVars>
      </dgm:prSet>
      <dgm:spPr/>
    </dgm:pt>
    <dgm:pt modelId="{CA98DBC1-E084-45C5-B5C1-959B9FA076FB}" type="pres">
      <dgm:prSet presAssocID="{8ACE01B0-EEC6-46B3-9244-04E86E65103D}" presName="compNode" presStyleCnt="0"/>
      <dgm:spPr/>
    </dgm:pt>
    <dgm:pt modelId="{C63B4A2C-6726-43CF-A506-808666826D01}" type="pres">
      <dgm:prSet presAssocID="{8ACE01B0-EEC6-46B3-9244-04E86E65103D}" presName="aNode" presStyleLbl="bgShp" presStyleIdx="0" presStyleCnt="4"/>
      <dgm:spPr/>
    </dgm:pt>
    <dgm:pt modelId="{EF6FAE66-9DBA-4BF3-A0E9-0ADDEF0360F3}" type="pres">
      <dgm:prSet presAssocID="{8ACE01B0-EEC6-46B3-9244-04E86E65103D}" presName="textNode" presStyleLbl="bgShp" presStyleIdx="0" presStyleCnt="4"/>
      <dgm:spPr/>
    </dgm:pt>
    <dgm:pt modelId="{85A09A36-19F5-4F81-A7DB-7EB32E253DC8}" type="pres">
      <dgm:prSet presAssocID="{8ACE01B0-EEC6-46B3-9244-04E86E65103D}" presName="compChildNode" presStyleCnt="0"/>
      <dgm:spPr/>
    </dgm:pt>
    <dgm:pt modelId="{36678C95-ACD6-426F-953B-D08DF3476103}" type="pres">
      <dgm:prSet presAssocID="{8ACE01B0-EEC6-46B3-9244-04E86E65103D}" presName="theInnerList" presStyleCnt="0"/>
      <dgm:spPr/>
    </dgm:pt>
    <dgm:pt modelId="{5584E062-777B-452C-8052-79676E860BAB}" type="pres">
      <dgm:prSet presAssocID="{F01D6240-8ADB-4E65-BEA3-4BA863F573D4}" presName="childNode" presStyleLbl="node1" presStyleIdx="0" presStyleCnt="10">
        <dgm:presLayoutVars>
          <dgm:bulletEnabled val="1"/>
        </dgm:presLayoutVars>
      </dgm:prSet>
      <dgm:spPr/>
    </dgm:pt>
    <dgm:pt modelId="{764EFF2D-B2CD-4148-A9AA-F77FF4108F30}" type="pres">
      <dgm:prSet presAssocID="{F01D6240-8ADB-4E65-BEA3-4BA863F573D4}" presName="aSpace2" presStyleCnt="0"/>
      <dgm:spPr/>
    </dgm:pt>
    <dgm:pt modelId="{F764A692-F4D6-4CF3-8F34-751510FB50C8}" type="pres">
      <dgm:prSet presAssocID="{A1E8510B-272C-45E0-839D-9113C913FABC}" presName="childNode" presStyleLbl="node1" presStyleIdx="1" presStyleCnt="10">
        <dgm:presLayoutVars>
          <dgm:bulletEnabled val="1"/>
        </dgm:presLayoutVars>
      </dgm:prSet>
      <dgm:spPr/>
    </dgm:pt>
    <dgm:pt modelId="{E50632A7-B906-4477-AA72-30DD364334D7}" type="pres">
      <dgm:prSet presAssocID="{A1E8510B-272C-45E0-839D-9113C913FABC}" presName="aSpace2" presStyleCnt="0"/>
      <dgm:spPr/>
    </dgm:pt>
    <dgm:pt modelId="{B6CE5828-8428-472A-86D7-2ED7F57D3DE8}" type="pres">
      <dgm:prSet presAssocID="{5DF87451-D586-4B57-BFAC-D252EEE3DD35}" presName="childNode" presStyleLbl="node1" presStyleIdx="2" presStyleCnt="10">
        <dgm:presLayoutVars>
          <dgm:bulletEnabled val="1"/>
        </dgm:presLayoutVars>
      </dgm:prSet>
      <dgm:spPr/>
    </dgm:pt>
    <dgm:pt modelId="{A8BA669E-F81A-4865-AC5A-3AAE8E819314}" type="pres">
      <dgm:prSet presAssocID="{8ACE01B0-EEC6-46B3-9244-04E86E65103D}" presName="aSpace" presStyleCnt="0"/>
      <dgm:spPr/>
    </dgm:pt>
    <dgm:pt modelId="{29B891D4-E894-4107-BE2C-4AC96441C8EA}" type="pres">
      <dgm:prSet presAssocID="{EFD97AC9-9FE7-4467-B6BB-FDD7596ED4ED}" presName="compNode" presStyleCnt="0"/>
      <dgm:spPr/>
    </dgm:pt>
    <dgm:pt modelId="{86AB8C11-3A6B-43A7-B7E3-C873ED48178B}" type="pres">
      <dgm:prSet presAssocID="{EFD97AC9-9FE7-4467-B6BB-FDD7596ED4ED}" presName="aNode" presStyleLbl="bgShp" presStyleIdx="1" presStyleCnt="4"/>
      <dgm:spPr/>
    </dgm:pt>
    <dgm:pt modelId="{5739BD95-2DF8-4201-A687-638A40A68E0F}" type="pres">
      <dgm:prSet presAssocID="{EFD97AC9-9FE7-4467-B6BB-FDD7596ED4ED}" presName="textNode" presStyleLbl="bgShp" presStyleIdx="1" presStyleCnt="4"/>
      <dgm:spPr/>
    </dgm:pt>
    <dgm:pt modelId="{AA392B20-900C-4639-AA16-BA87FE39B86C}" type="pres">
      <dgm:prSet presAssocID="{EFD97AC9-9FE7-4467-B6BB-FDD7596ED4ED}" presName="compChildNode" presStyleCnt="0"/>
      <dgm:spPr/>
    </dgm:pt>
    <dgm:pt modelId="{92C184C6-2214-4549-837F-583D86E089B1}" type="pres">
      <dgm:prSet presAssocID="{EFD97AC9-9FE7-4467-B6BB-FDD7596ED4ED}" presName="theInnerList" presStyleCnt="0"/>
      <dgm:spPr/>
    </dgm:pt>
    <dgm:pt modelId="{A0E5B2F9-8869-42C8-A366-0A9766836361}" type="pres">
      <dgm:prSet presAssocID="{585021B6-5832-40E6-8373-97494A596E0B}" presName="childNode" presStyleLbl="node1" presStyleIdx="3" presStyleCnt="10">
        <dgm:presLayoutVars>
          <dgm:bulletEnabled val="1"/>
        </dgm:presLayoutVars>
      </dgm:prSet>
      <dgm:spPr/>
    </dgm:pt>
    <dgm:pt modelId="{DB39A8D4-39B1-4ED4-8EF3-F348435BE0AC}" type="pres">
      <dgm:prSet presAssocID="{585021B6-5832-40E6-8373-97494A596E0B}" presName="aSpace2" presStyleCnt="0"/>
      <dgm:spPr/>
    </dgm:pt>
    <dgm:pt modelId="{941D1A98-3E8C-4442-A85A-F142ECD2A352}" type="pres">
      <dgm:prSet presAssocID="{20FE12F5-B692-459B-8025-D7C8321CCD9D}" presName="childNode" presStyleLbl="node1" presStyleIdx="4" presStyleCnt="10">
        <dgm:presLayoutVars>
          <dgm:bulletEnabled val="1"/>
        </dgm:presLayoutVars>
      </dgm:prSet>
      <dgm:spPr/>
    </dgm:pt>
    <dgm:pt modelId="{FDFDA1AE-17E3-4EE2-8155-6D766BBA1E53}" type="pres">
      <dgm:prSet presAssocID="{20FE12F5-B692-459B-8025-D7C8321CCD9D}" presName="aSpace2" presStyleCnt="0"/>
      <dgm:spPr/>
    </dgm:pt>
    <dgm:pt modelId="{C60D7AA1-4101-454C-80BB-DCBF2690A72B}" type="pres">
      <dgm:prSet presAssocID="{8A6B10D5-15C9-46AD-9B83-0BEE7B641960}" presName="childNode" presStyleLbl="node1" presStyleIdx="5" presStyleCnt="10">
        <dgm:presLayoutVars>
          <dgm:bulletEnabled val="1"/>
        </dgm:presLayoutVars>
      </dgm:prSet>
      <dgm:spPr/>
    </dgm:pt>
    <dgm:pt modelId="{1FAEA4CD-BE9A-4CAD-A22F-C2199321A7F9}" type="pres">
      <dgm:prSet presAssocID="{EFD97AC9-9FE7-4467-B6BB-FDD7596ED4ED}" presName="aSpace" presStyleCnt="0"/>
      <dgm:spPr/>
    </dgm:pt>
    <dgm:pt modelId="{EDCB68E9-43AC-4B65-B969-24DBD785282F}" type="pres">
      <dgm:prSet presAssocID="{F0238305-151E-44A2-B68C-301DF8017D6B}" presName="compNode" presStyleCnt="0"/>
      <dgm:spPr/>
    </dgm:pt>
    <dgm:pt modelId="{CBA5A49F-6E6A-4CF7-92FD-A6C6D7C9AA02}" type="pres">
      <dgm:prSet presAssocID="{F0238305-151E-44A2-B68C-301DF8017D6B}" presName="aNode" presStyleLbl="bgShp" presStyleIdx="2" presStyleCnt="4"/>
      <dgm:spPr/>
    </dgm:pt>
    <dgm:pt modelId="{B98100A2-394F-441E-B088-1ECB8BD42ED3}" type="pres">
      <dgm:prSet presAssocID="{F0238305-151E-44A2-B68C-301DF8017D6B}" presName="textNode" presStyleLbl="bgShp" presStyleIdx="2" presStyleCnt="4"/>
      <dgm:spPr/>
    </dgm:pt>
    <dgm:pt modelId="{2BE84B30-F91A-4DD3-AAB0-1A6ABE1602A5}" type="pres">
      <dgm:prSet presAssocID="{F0238305-151E-44A2-B68C-301DF8017D6B}" presName="compChildNode" presStyleCnt="0"/>
      <dgm:spPr/>
    </dgm:pt>
    <dgm:pt modelId="{A31C4A8E-BC5F-4BC2-83C4-606685719777}" type="pres">
      <dgm:prSet presAssocID="{F0238305-151E-44A2-B68C-301DF8017D6B}" presName="theInnerList" presStyleCnt="0"/>
      <dgm:spPr/>
    </dgm:pt>
    <dgm:pt modelId="{F96BBFD8-29EB-4FB9-B3A1-77173A55AB89}" type="pres">
      <dgm:prSet presAssocID="{2BF4F2AF-439A-4605-B9FD-66B4E331F773}" presName="childNode" presStyleLbl="node1" presStyleIdx="6" presStyleCnt="10">
        <dgm:presLayoutVars>
          <dgm:bulletEnabled val="1"/>
        </dgm:presLayoutVars>
      </dgm:prSet>
      <dgm:spPr/>
    </dgm:pt>
    <dgm:pt modelId="{C189F3F9-3352-4C0A-BA25-595101051F46}" type="pres">
      <dgm:prSet presAssocID="{2BF4F2AF-439A-4605-B9FD-66B4E331F773}" presName="aSpace2" presStyleCnt="0"/>
      <dgm:spPr/>
    </dgm:pt>
    <dgm:pt modelId="{C85A81DC-6EB5-4C48-A2EC-D100C7175DD0}" type="pres">
      <dgm:prSet presAssocID="{627334C2-CDE2-483B-9E69-4595D6E5FCDA}" presName="childNode" presStyleLbl="node1" presStyleIdx="7" presStyleCnt="10">
        <dgm:presLayoutVars>
          <dgm:bulletEnabled val="1"/>
        </dgm:presLayoutVars>
      </dgm:prSet>
      <dgm:spPr/>
    </dgm:pt>
    <dgm:pt modelId="{5805E1A8-D927-4D6F-9055-91D5FE8CD267}" type="pres">
      <dgm:prSet presAssocID="{627334C2-CDE2-483B-9E69-4595D6E5FCDA}" presName="aSpace2" presStyleCnt="0"/>
      <dgm:spPr/>
    </dgm:pt>
    <dgm:pt modelId="{2096C061-3810-42ED-B10F-EC0234995734}" type="pres">
      <dgm:prSet presAssocID="{161A3C9B-AE5D-4658-943E-C34528ED38F6}" presName="childNode" presStyleLbl="node1" presStyleIdx="8" presStyleCnt="10">
        <dgm:presLayoutVars>
          <dgm:bulletEnabled val="1"/>
        </dgm:presLayoutVars>
      </dgm:prSet>
      <dgm:spPr/>
    </dgm:pt>
    <dgm:pt modelId="{A0F57764-6313-4731-8387-06EB6E1BB6F2}" type="pres">
      <dgm:prSet presAssocID="{F0238305-151E-44A2-B68C-301DF8017D6B}" presName="aSpace" presStyleCnt="0"/>
      <dgm:spPr/>
    </dgm:pt>
    <dgm:pt modelId="{E49A267C-2035-4468-A300-8E5F1E4B2D29}" type="pres">
      <dgm:prSet presAssocID="{C94DD271-5168-4661-AF39-1DC87BB2F7F8}" presName="compNode" presStyleCnt="0"/>
      <dgm:spPr/>
    </dgm:pt>
    <dgm:pt modelId="{027274E0-FA55-4299-BCE3-B867413BA43B}" type="pres">
      <dgm:prSet presAssocID="{C94DD271-5168-4661-AF39-1DC87BB2F7F8}" presName="aNode" presStyleLbl="bgShp" presStyleIdx="3" presStyleCnt="4"/>
      <dgm:spPr/>
    </dgm:pt>
    <dgm:pt modelId="{F97E1A51-B9BB-4EE6-AC41-ADD9CBF12EB2}" type="pres">
      <dgm:prSet presAssocID="{C94DD271-5168-4661-AF39-1DC87BB2F7F8}" presName="textNode" presStyleLbl="bgShp" presStyleIdx="3" presStyleCnt="4"/>
      <dgm:spPr/>
    </dgm:pt>
    <dgm:pt modelId="{11EA5B96-846D-425A-B952-D91E9BD3540F}" type="pres">
      <dgm:prSet presAssocID="{C94DD271-5168-4661-AF39-1DC87BB2F7F8}" presName="compChildNode" presStyleCnt="0"/>
      <dgm:spPr/>
    </dgm:pt>
    <dgm:pt modelId="{A483E871-DEBA-44F5-8F28-258263BA57F5}" type="pres">
      <dgm:prSet presAssocID="{C94DD271-5168-4661-AF39-1DC87BB2F7F8}" presName="theInnerList" presStyleCnt="0"/>
      <dgm:spPr/>
    </dgm:pt>
    <dgm:pt modelId="{386369DD-DA6C-4A50-88E5-2602EBE4C0AE}" type="pres">
      <dgm:prSet presAssocID="{4AFB50AD-064D-4323-913C-4257890C7E4F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CC8F1D14-5F47-4BD3-96D8-FAF5682A3B94}" type="presOf" srcId="{8ACE01B0-EEC6-46B3-9244-04E86E65103D}" destId="{EF6FAE66-9DBA-4BF3-A0E9-0ADDEF0360F3}" srcOrd="1" destOrd="0" presId="urn:microsoft.com/office/officeart/2005/8/layout/lProcess2"/>
    <dgm:cxn modelId="{1C9A7C17-150E-4A72-9515-B6A5B3BA8F5A}" type="presOf" srcId="{161A3C9B-AE5D-4658-943E-C34528ED38F6}" destId="{2096C061-3810-42ED-B10F-EC0234995734}" srcOrd="0" destOrd="0" presId="urn:microsoft.com/office/officeart/2005/8/layout/lProcess2"/>
    <dgm:cxn modelId="{EA56F418-D959-4B60-B198-0E9A8D32B5CB}" srcId="{F327E6C7-27B8-46CE-8D98-0DA1F5C686D7}" destId="{C94DD271-5168-4661-AF39-1DC87BB2F7F8}" srcOrd="3" destOrd="0" parTransId="{964A2BA2-2699-4B58-B621-B095E8400E73}" sibTransId="{115EF8BE-C628-45B7-A1DF-7C64F0CA0ACC}"/>
    <dgm:cxn modelId="{454EF422-C0D1-4FB7-A2D4-34E58A6D7F81}" type="presOf" srcId="{C94DD271-5168-4661-AF39-1DC87BB2F7F8}" destId="{027274E0-FA55-4299-BCE3-B867413BA43B}" srcOrd="0" destOrd="0" presId="urn:microsoft.com/office/officeart/2005/8/layout/lProcess2"/>
    <dgm:cxn modelId="{7BE4A434-A65A-41F7-88DD-881CF38C3FE3}" type="presOf" srcId="{F01D6240-8ADB-4E65-BEA3-4BA863F573D4}" destId="{5584E062-777B-452C-8052-79676E860BAB}" srcOrd="0" destOrd="0" presId="urn:microsoft.com/office/officeart/2005/8/layout/lProcess2"/>
    <dgm:cxn modelId="{969EC93C-4DC2-4584-B3AC-D8EA61CB9253}" srcId="{F0238305-151E-44A2-B68C-301DF8017D6B}" destId="{627334C2-CDE2-483B-9E69-4595D6E5FCDA}" srcOrd="1" destOrd="0" parTransId="{F2EA4332-D3D3-4BB7-8122-9592C51B6625}" sibTransId="{4ECD3818-91F6-47AE-8B15-49DC017EC7C2}"/>
    <dgm:cxn modelId="{0662DE3D-E8E7-4F4A-B5D9-A65035231282}" type="presOf" srcId="{F0238305-151E-44A2-B68C-301DF8017D6B}" destId="{CBA5A49F-6E6A-4CF7-92FD-A6C6D7C9AA02}" srcOrd="0" destOrd="0" presId="urn:microsoft.com/office/officeart/2005/8/layout/lProcess2"/>
    <dgm:cxn modelId="{EB30AE5E-DA4B-448F-A397-2D894BC5AE81}" type="presOf" srcId="{C94DD271-5168-4661-AF39-1DC87BB2F7F8}" destId="{F97E1A51-B9BB-4EE6-AC41-ADD9CBF12EB2}" srcOrd="1" destOrd="0" presId="urn:microsoft.com/office/officeart/2005/8/layout/lProcess2"/>
    <dgm:cxn modelId="{837DF843-AE4A-4158-AB58-AA77C890CF17}" type="presOf" srcId="{8ACE01B0-EEC6-46B3-9244-04E86E65103D}" destId="{C63B4A2C-6726-43CF-A506-808666826D01}" srcOrd="0" destOrd="0" presId="urn:microsoft.com/office/officeart/2005/8/layout/lProcess2"/>
    <dgm:cxn modelId="{433D8144-D0AA-44AC-8B29-77119F75C482}" type="presOf" srcId="{A1E8510B-272C-45E0-839D-9113C913FABC}" destId="{F764A692-F4D6-4CF3-8F34-751510FB50C8}" srcOrd="0" destOrd="0" presId="urn:microsoft.com/office/officeart/2005/8/layout/lProcess2"/>
    <dgm:cxn modelId="{DE95D944-0224-4519-9532-93FEDF87ABEB}" srcId="{F327E6C7-27B8-46CE-8D98-0DA1F5C686D7}" destId="{F0238305-151E-44A2-B68C-301DF8017D6B}" srcOrd="2" destOrd="0" parTransId="{6E05E3B9-3C37-4AE3-9EA5-541E1D92384A}" sibTransId="{B7A6A3A1-7D94-4F40-9A25-05AA2142622F}"/>
    <dgm:cxn modelId="{B7AA9265-7EE1-416B-8B29-0D959B309273}" type="presOf" srcId="{20FE12F5-B692-459B-8025-D7C8321CCD9D}" destId="{941D1A98-3E8C-4442-A85A-F142ECD2A352}" srcOrd="0" destOrd="0" presId="urn:microsoft.com/office/officeart/2005/8/layout/lProcess2"/>
    <dgm:cxn modelId="{4C62F645-28B7-4024-8960-4C3C4EC7833E}" type="presOf" srcId="{2BF4F2AF-439A-4605-B9FD-66B4E331F773}" destId="{F96BBFD8-29EB-4FB9-B3A1-77173A55AB89}" srcOrd="0" destOrd="0" presId="urn:microsoft.com/office/officeart/2005/8/layout/lProcess2"/>
    <dgm:cxn modelId="{9D81576B-0468-43CA-90A0-571F943FADD1}" srcId="{EFD97AC9-9FE7-4467-B6BB-FDD7596ED4ED}" destId="{585021B6-5832-40E6-8373-97494A596E0B}" srcOrd="0" destOrd="0" parTransId="{90823CD9-C90A-4F3F-9B85-C31C42F17A74}" sibTransId="{CA57E5D1-3801-4708-AB07-C022486E001A}"/>
    <dgm:cxn modelId="{9F02D54D-5CEB-4C32-90E3-B6A09CD6DBC9}" srcId="{C94DD271-5168-4661-AF39-1DC87BB2F7F8}" destId="{4AFB50AD-064D-4323-913C-4257890C7E4F}" srcOrd="0" destOrd="0" parTransId="{462ACA29-7CD5-411A-B9A6-B7EBBEC617AC}" sibTransId="{EF839DAF-5289-4B36-A09E-83E2D030A934}"/>
    <dgm:cxn modelId="{4A895251-95EE-4E74-B145-172F0F80419D}" type="presOf" srcId="{585021B6-5832-40E6-8373-97494A596E0B}" destId="{A0E5B2F9-8869-42C8-A366-0A9766836361}" srcOrd="0" destOrd="0" presId="urn:microsoft.com/office/officeart/2005/8/layout/lProcess2"/>
    <dgm:cxn modelId="{F764C37C-92BB-4967-AEDF-8E3D0E62BE35}" type="presOf" srcId="{4AFB50AD-064D-4323-913C-4257890C7E4F}" destId="{386369DD-DA6C-4A50-88E5-2602EBE4C0AE}" srcOrd="0" destOrd="0" presId="urn:microsoft.com/office/officeart/2005/8/layout/lProcess2"/>
    <dgm:cxn modelId="{A1D54C8E-7A5F-4B91-9AB8-369DDD14BA86}" srcId="{F0238305-151E-44A2-B68C-301DF8017D6B}" destId="{2BF4F2AF-439A-4605-B9FD-66B4E331F773}" srcOrd="0" destOrd="0" parTransId="{F55412F4-50E8-43A4-849C-D5B7051315B3}" sibTransId="{004C1CA5-DAA8-483E-B088-39A335987287}"/>
    <dgm:cxn modelId="{8797F18F-B0FC-47F5-829D-2A6C1E99A4C4}" type="presOf" srcId="{EFD97AC9-9FE7-4467-B6BB-FDD7596ED4ED}" destId="{5739BD95-2DF8-4201-A687-638A40A68E0F}" srcOrd="1" destOrd="0" presId="urn:microsoft.com/office/officeart/2005/8/layout/lProcess2"/>
    <dgm:cxn modelId="{32EF3F9D-2B05-4D7A-9E30-F8F8786A8B98}" type="presOf" srcId="{EFD97AC9-9FE7-4467-B6BB-FDD7596ED4ED}" destId="{86AB8C11-3A6B-43A7-B7E3-C873ED48178B}" srcOrd="0" destOrd="0" presId="urn:microsoft.com/office/officeart/2005/8/layout/lProcess2"/>
    <dgm:cxn modelId="{DA8071AB-BEE1-4D46-88F2-2763C31A13AD}" type="presOf" srcId="{F327E6C7-27B8-46CE-8D98-0DA1F5C686D7}" destId="{FCC9178B-1248-4F93-AC31-6E5D636CFE39}" srcOrd="0" destOrd="0" presId="urn:microsoft.com/office/officeart/2005/8/layout/lProcess2"/>
    <dgm:cxn modelId="{7B2251BB-BE38-443F-8102-D0F7ACE1E38B}" type="presOf" srcId="{8A6B10D5-15C9-46AD-9B83-0BEE7B641960}" destId="{C60D7AA1-4101-454C-80BB-DCBF2690A72B}" srcOrd="0" destOrd="0" presId="urn:microsoft.com/office/officeart/2005/8/layout/lProcess2"/>
    <dgm:cxn modelId="{ED7C9CBC-A194-4ACC-B00A-D6A5D24FF0BA}" srcId="{EFD97AC9-9FE7-4467-B6BB-FDD7596ED4ED}" destId="{8A6B10D5-15C9-46AD-9B83-0BEE7B641960}" srcOrd="2" destOrd="0" parTransId="{F5B83912-9ABD-46D1-AD00-BF3F83DA3143}" sibTransId="{AF0D1213-881C-4D9D-91CD-44D11E319923}"/>
    <dgm:cxn modelId="{1FA310C0-207D-4949-84F0-41818FAFBC20}" srcId="{F327E6C7-27B8-46CE-8D98-0DA1F5C686D7}" destId="{8ACE01B0-EEC6-46B3-9244-04E86E65103D}" srcOrd="0" destOrd="0" parTransId="{619D1D9E-8686-4F34-BE2F-7154B9BF9CBB}" sibTransId="{1E963EBF-9979-4060-B3B5-3A602FA81B2E}"/>
    <dgm:cxn modelId="{1F9DD8C6-EB23-46BF-B8C8-90C1BB7C35CA}" srcId="{F0238305-151E-44A2-B68C-301DF8017D6B}" destId="{161A3C9B-AE5D-4658-943E-C34528ED38F6}" srcOrd="2" destOrd="0" parTransId="{DA8869A5-92D5-411C-B85C-1CA31750F34A}" sibTransId="{333CB9B9-9A10-474F-9F07-C9526AB9AA1B}"/>
    <dgm:cxn modelId="{90A55BC8-BD5D-40E1-8DCF-7E9DD0AE7FC0}" srcId="{8ACE01B0-EEC6-46B3-9244-04E86E65103D}" destId="{5DF87451-D586-4B57-BFAC-D252EEE3DD35}" srcOrd="2" destOrd="0" parTransId="{101B71E2-EF87-49AB-825F-B1E4A04C0D6E}" sibTransId="{E2E155C1-1A70-4A03-B5B0-0AFE76D6DBE5}"/>
    <dgm:cxn modelId="{67E1ADCB-1E9A-43F6-AD77-50A5C0F75BDD}" srcId="{EFD97AC9-9FE7-4467-B6BB-FDD7596ED4ED}" destId="{20FE12F5-B692-459B-8025-D7C8321CCD9D}" srcOrd="1" destOrd="0" parTransId="{A3CDC015-E638-4333-9016-BE31FD44FA83}" sibTransId="{E5323108-83A2-4FD9-971B-FA0AE7613808}"/>
    <dgm:cxn modelId="{4AD4E1DA-E61A-4D56-9E83-9D7E0E191E25}" srcId="{F327E6C7-27B8-46CE-8D98-0DA1F5C686D7}" destId="{EFD97AC9-9FE7-4467-B6BB-FDD7596ED4ED}" srcOrd="1" destOrd="0" parTransId="{980A79C9-ED28-4F62-B7AD-2EC354991EC1}" sibTransId="{BC6FF648-2473-46CE-98CC-0C4983F4F45C}"/>
    <dgm:cxn modelId="{6E7CCDE0-8AF7-4D59-BC64-0FB450F2E07B}" srcId="{8ACE01B0-EEC6-46B3-9244-04E86E65103D}" destId="{F01D6240-8ADB-4E65-BEA3-4BA863F573D4}" srcOrd="0" destOrd="0" parTransId="{C5A6EEAE-FF7E-44A1-91DD-DAF9794322DB}" sibTransId="{C11B1A01-4240-4824-876C-BD2C6439D6C0}"/>
    <dgm:cxn modelId="{800B61E1-E196-4B71-8DAE-6320DA05A7C6}" srcId="{8ACE01B0-EEC6-46B3-9244-04E86E65103D}" destId="{A1E8510B-272C-45E0-839D-9113C913FABC}" srcOrd="1" destOrd="0" parTransId="{B84D1486-2D5F-4FF9-810B-534279BA26E2}" sibTransId="{E173F0F6-3E19-4790-880F-FE2A449269C1}"/>
    <dgm:cxn modelId="{16AE6EE8-E26B-4C3C-8BB3-F81D96BF5F23}" type="presOf" srcId="{F0238305-151E-44A2-B68C-301DF8017D6B}" destId="{B98100A2-394F-441E-B088-1ECB8BD42ED3}" srcOrd="1" destOrd="0" presId="urn:microsoft.com/office/officeart/2005/8/layout/lProcess2"/>
    <dgm:cxn modelId="{69EE14F1-EB39-446B-9CF4-91972F6EBFEC}" type="presOf" srcId="{5DF87451-D586-4B57-BFAC-D252EEE3DD35}" destId="{B6CE5828-8428-472A-86D7-2ED7F57D3DE8}" srcOrd="0" destOrd="0" presId="urn:microsoft.com/office/officeart/2005/8/layout/lProcess2"/>
    <dgm:cxn modelId="{A93C21FB-BAD2-40DC-9019-800C6BA0B2E3}" type="presOf" srcId="{627334C2-CDE2-483B-9E69-4595D6E5FCDA}" destId="{C85A81DC-6EB5-4C48-A2EC-D100C7175DD0}" srcOrd="0" destOrd="0" presId="urn:microsoft.com/office/officeart/2005/8/layout/lProcess2"/>
    <dgm:cxn modelId="{DB6A39CB-4D97-4143-AB0E-7B4D1FE89D20}" type="presParOf" srcId="{FCC9178B-1248-4F93-AC31-6E5D636CFE39}" destId="{CA98DBC1-E084-45C5-B5C1-959B9FA076FB}" srcOrd="0" destOrd="0" presId="urn:microsoft.com/office/officeart/2005/8/layout/lProcess2"/>
    <dgm:cxn modelId="{F8162633-0F72-43E1-9B98-F29340302928}" type="presParOf" srcId="{CA98DBC1-E084-45C5-B5C1-959B9FA076FB}" destId="{C63B4A2C-6726-43CF-A506-808666826D01}" srcOrd="0" destOrd="0" presId="urn:microsoft.com/office/officeart/2005/8/layout/lProcess2"/>
    <dgm:cxn modelId="{E5AB4B3C-92BB-44E9-ACAB-3EFA5D3B0D4A}" type="presParOf" srcId="{CA98DBC1-E084-45C5-B5C1-959B9FA076FB}" destId="{EF6FAE66-9DBA-4BF3-A0E9-0ADDEF0360F3}" srcOrd="1" destOrd="0" presId="urn:microsoft.com/office/officeart/2005/8/layout/lProcess2"/>
    <dgm:cxn modelId="{5A4BF52A-BFAF-41C8-A6DB-A1EFABBA4102}" type="presParOf" srcId="{CA98DBC1-E084-45C5-B5C1-959B9FA076FB}" destId="{85A09A36-19F5-4F81-A7DB-7EB32E253DC8}" srcOrd="2" destOrd="0" presId="urn:microsoft.com/office/officeart/2005/8/layout/lProcess2"/>
    <dgm:cxn modelId="{EB875777-3985-4C29-B0FA-DBB12FB91FBC}" type="presParOf" srcId="{85A09A36-19F5-4F81-A7DB-7EB32E253DC8}" destId="{36678C95-ACD6-426F-953B-D08DF3476103}" srcOrd="0" destOrd="0" presId="urn:microsoft.com/office/officeart/2005/8/layout/lProcess2"/>
    <dgm:cxn modelId="{AC696955-3975-41B1-A77B-AB87B1D89E2D}" type="presParOf" srcId="{36678C95-ACD6-426F-953B-D08DF3476103}" destId="{5584E062-777B-452C-8052-79676E860BAB}" srcOrd="0" destOrd="0" presId="urn:microsoft.com/office/officeart/2005/8/layout/lProcess2"/>
    <dgm:cxn modelId="{BEE43CC8-F922-4AA3-A87A-AFE068132F56}" type="presParOf" srcId="{36678C95-ACD6-426F-953B-D08DF3476103}" destId="{764EFF2D-B2CD-4148-A9AA-F77FF4108F30}" srcOrd="1" destOrd="0" presId="urn:microsoft.com/office/officeart/2005/8/layout/lProcess2"/>
    <dgm:cxn modelId="{D1298928-DB25-43D9-8DB6-9F3DC59D7AA6}" type="presParOf" srcId="{36678C95-ACD6-426F-953B-D08DF3476103}" destId="{F764A692-F4D6-4CF3-8F34-751510FB50C8}" srcOrd="2" destOrd="0" presId="urn:microsoft.com/office/officeart/2005/8/layout/lProcess2"/>
    <dgm:cxn modelId="{8CA0ADE0-3A2F-4F8C-BB69-A24B200CDE2C}" type="presParOf" srcId="{36678C95-ACD6-426F-953B-D08DF3476103}" destId="{E50632A7-B906-4477-AA72-30DD364334D7}" srcOrd="3" destOrd="0" presId="urn:microsoft.com/office/officeart/2005/8/layout/lProcess2"/>
    <dgm:cxn modelId="{93D9DE5A-40E9-4E79-8F43-73AD87BD9198}" type="presParOf" srcId="{36678C95-ACD6-426F-953B-D08DF3476103}" destId="{B6CE5828-8428-472A-86D7-2ED7F57D3DE8}" srcOrd="4" destOrd="0" presId="urn:microsoft.com/office/officeart/2005/8/layout/lProcess2"/>
    <dgm:cxn modelId="{4D38340E-4FA5-4F3F-BA7A-B5C02ECC5CE3}" type="presParOf" srcId="{FCC9178B-1248-4F93-AC31-6E5D636CFE39}" destId="{A8BA669E-F81A-4865-AC5A-3AAE8E819314}" srcOrd="1" destOrd="0" presId="urn:microsoft.com/office/officeart/2005/8/layout/lProcess2"/>
    <dgm:cxn modelId="{4B7FB174-E42F-4A2F-8BC4-FF2380FEA526}" type="presParOf" srcId="{FCC9178B-1248-4F93-AC31-6E5D636CFE39}" destId="{29B891D4-E894-4107-BE2C-4AC96441C8EA}" srcOrd="2" destOrd="0" presId="urn:microsoft.com/office/officeart/2005/8/layout/lProcess2"/>
    <dgm:cxn modelId="{A8C863EF-CFBF-4698-83AA-B1198A79610C}" type="presParOf" srcId="{29B891D4-E894-4107-BE2C-4AC96441C8EA}" destId="{86AB8C11-3A6B-43A7-B7E3-C873ED48178B}" srcOrd="0" destOrd="0" presId="urn:microsoft.com/office/officeart/2005/8/layout/lProcess2"/>
    <dgm:cxn modelId="{2DF57476-B148-405D-8003-E54B7908D0DD}" type="presParOf" srcId="{29B891D4-E894-4107-BE2C-4AC96441C8EA}" destId="{5739BD95-2DF8-4201-A687-638A40A68E0F}" srcOrd="1" destOrd="0" presId="urn:microsoft.com/office/officeart/2005/8/layout/lProcess2"/>
    <dgm:cxn modelId="{1482FD3F-82CB-46BF-8407-21A0F8B34826}" type="presParOf" srcId="{29B891D4-E894-4107-BE2C-4AC96441C8EA}" destId="{AA392B20-900C-4639-AA16-BA87FE39B86C}" srcOrd="2" destOrd="0" presId="urn:microsoft.com/office/officeart/2005/8/layout/lProcess2"/>
    <dgm:cxn modelId="{5ED20EE8-66A3-45FD-AA84-D1FA08011DEF}" type="presParOf" srcId="{AA392B20-900C-4639-AA16-BA87FE39B86C}" destId="{92C184C6-2214-4549-837F-583D86E089B1}" srcOrd="0" destOrd="0" presId="urn:microsoft.com/office/officeart/2005/8/layout/lProcess2"/>
    <dgm:cxn modelId="{3A15755F-4328-4320-B3D8-6CFD273B2286}" type="presParOf" srcId="{92C184C6-2214-4549-837F-583D86E089B1}" destId="{A0E5B2F9-8869-42C8-A366-0A9766836361}" srcOrd="0" destOrd="0" presId="urn:microsoft.com/office/officeart/2005/8/layout/lProcess2"/>
    <dgm:cxn modelId="{0C21AB72-1CDC-4CC7-9C2D-272CE6387EB1}" type="presParOf" srcId="{92C184C6-2214-4549-837F-583D86E089B1}" destId="{DB39A8D4-39B1-4ED4-8EF3-F348435BE0AC}" srcOrd="1" destOrd="0" presId="urn:microsoft.com/office/officeart/2005/8/layout/lProcess2"/>
    <dgm:cxn modelId="{23CA38CF-1C63-4689-A398-5A7F43E9CBFD}" type="presParOf" srcId="{92C184C6-2214-4549-837F-583D86E089B1}" destId="{941D1A98-3E8C-4442-A85A-F142ECD2A352}" srcOrd="2" destOrd="0" presId="urn:microsoft.com/office/officeart/2005/8/layout/lProcess2"/>
    <dgm:cxn modelId="{D32EDBC8-B275-4252-AF40-043975C1245D}" type="presParOf" srcId="{92C184C6-2214-4549-837F-583D86E089B1}" destId="{FDFDA1AE-17E3-4EE2-8155-6D766BBA1E53}" srcOrd="3" destOrd="0" presId="urn:microsoft.com/office/officeart/2005/8/layout/lProcess2"/>
    <dgm:cxn modelId="{BE8E0425-07FE-43C6-B1B4-B264571491BE}" type="presParOf" srcId="{92C184C6-2214-4549-837F-583D86E089B1}" destId="{C60D7AA1-4101-454C-80BB-DCBF2690A72B}" srcOrd="4" destOrd="0" presId="urn:microsoft.com/office/officeart/2005/8/layout/lProcess2"/>
    <dgm:cxn modelId="{348DFA53-B882-4EAC-896F-5E9276106480}" type="presParOf" srcId="{FCC9178B-1248-4F93-AC31-6E5D636CFE39}" destId="{1FAEA4CD-BE9A-4CAD-A22F-C2199321A7F9}" srcOrd="3" destOrd="0" presId="urn:microsoft.com/office/officeart/2005/8/layout/lProcess2"/>
    <dgm:cxn modelId="{BA3E7CFE-EDA3-4753-B242-AD2F140D3EBC}" type="presParOf" srcId="{FCC9178B-1248-4F93-AC31-6E5D636CFE39}" destId="{EDCB68E9-43AC-4B65-B969-24DBD785282F}" srcOrd="4" destOrd="0" presId="urn:microsoft.com/office/officeart/2005/8/layout/lProcess2"/>
    <dgm:cxn modelId="{9B086037-102A-4B20-9902-2077B201C4B5}" type="presParOf" srcId="{EDCB68E9-43AC-4B65-B969-24DBD785282F}" destId="{CBA5A49F-6E6A-4CF7-92FD-A6C6D7C9AA02}" srcOrd="0" destOrd="0" presId="urn:microsoft.com/office/officeart/2005/8/layout/lProcess2"/>
    <dgm:cxn modelId="{A5092BB2-3C87-4E5E-82EC-1599716DFEDA}" type="presParOf" srcId="{EDCB68E9-43AC-4B65-B969-24DBD785282F}" destId="{B98100A2-394F-441E-B088-1ECB8BD42ED3}" srcOrd="1" destOrd="0" presId="urn:microsoft.com/office/officeart/2005/8/layout/lProcess2"/>
    <dgm:cxn modelId="{5D122AEA-815D-4827-94A8-A79B0581910A}" type="presParOf" srcId="{EDCB68E9-43AC-4B65-B969-24DBD785282F}" destId="{2BE84B30-F91A-4DD3-AAB0-1A6ABE1602A5}" srcOrd="2" destOrd="0" presId="urn:microsoft.com/office/officeart/2005/8/layout/lProcess2"/>
    <dgm:cxn modelId="{0A9166EB-745D-49C8-BCE5-E7D78397BF9A}" type="presParOf" srcId="{2BE84B30-F91A-4DD3-AAB0-1A6ABE1602A5}" destId="{A31C4A8E-BC5F-4BC2-83C4-606685719777}" srcOrd="0" destOrd="0" presId="urn:microsoft.com/office/officeart/2005/8/layout/lProcess2"/>
    <dgm:cxn modelId="{2FAE432B-3907-4B77-9E01-E966576DD604}" type="presParOf" srcId="{A31C4A8E-BC5F-4BC2-83C4-606685719777}" destId="{F96BBFD8-29EB-4FB9-B3A1-77173A55AB89}" srcOrd="0" destOrd="0" presId="urn:microsoft.com/office/officeart/2005/8/layout/lProcess2"/>
    <dgm:cxn modelId="{74C641E2-E747-4ED9-BAC4-2BF4B4E24D87}" type="presParOf" srcId="{A31C4A8E-BC5F-4BC2-83C4-606685719777}" destId="{C189F3F9-3352-4C0A-BA25-595101051F46}" srcOrd="1" destOrd="0" presId="urn:microsoft.com/office/officeart/2005/8/layout/lProcess2"/>
    <dgm:cxn modelId="{8AF8D29E-E6F6-4322-B85C-B5042E5F8E9B}" type="presParOf" srcId="{A31C4A8E-BC5F-4BC2-83C4-606685719777}" destId="{C85A81DC-6EB5-4C48-A2EC-D100C7175DD0}" srcOrd="2" destOrd="0" presId="urn:microsoft.com/office/officeart/2005/8/layout/lProcess2"/>
    <dgm:cxn modelId="{AAFDF729-28F5-4480-884A-8909391AC626}" type="presParOf" srcId="{A31C4A8E-BC5F-4BC2-83C4-606685719777}" destId="{5805E1A8-D927-4D6F-9055-91D5FE8CD267}" srcOrd="3" destOrd="0" presId="urn:microsoft.com/office/officeart/2005/8/layout/lProcess2"/>
    <dgm:cxn modelId="{8633318B-8B22-4B5F-878E-7997370E47D1}" type="presParOf" srcId="{A31C4A8E-BC5F-4BC2-83C4-606685719777}" destId="{2096C061-3810-42ED-B10F-EC0234995734}" srcOrd="4" destOrd="0" presId="urn:microsoft.com/office/officeart/2005/8/layout/lProcess2"/>
    <dgm:cxn modelId="{14603E41-F203-4233-BC31-44AD9B92E579}" type="presParOf" srcId="{FCC9178B-1248-4F93-AC31-6E5D636CFE39}" destId="{A0F57764-6313-4731-8387-06EB6E1BB6F2}" srcOrd="5" destOrd="0" presId="urn:microsoft.com/office/officeart/2005/8/layout/lProcess2"/>
    <dgm:cxn modelId="{E2068F65-DE39-42C6-9B11-1AABF018561C}" type="presParOf" srcId="{FCC9178B-1248-4F93-AC31-6E5D636CFE39}" destId="{E49A267C-2035-4468-A300-8E5F1E4B2D29}" srcOrd="6" destOrd="0" presId="urn:microsoft.com/office/officeart/2005/8/layout/lProcess2"/>
    <dgm:cxn modelId="{BA54A793-A335-4116-83CA-3718093EC340}" type="presParOf" srcId="{E49A267C-2035-4468-A300-8E5F1E4B2D29}" destId="{027274E0-FA55-4299-BCE3-B867413BA43B}" srcOrd="0" destOrd="0" presId="urn:microsoft.com/office/officeart/2005/8/layout/lProcess2"/>
    <dgm:cxn modelId="{D6E93D1F-5D21-4B0C-B8CF-62227F70754C}" type="presParOf" srcId="{E49A267C-2035-4468-A300-8E5F1E4B2D29}" destId="{F97E1A51-B9BB-4EE6-AC41-ADD9CBF12EB2}" srcOrd="1" destOrd="0" presId="urn:microsoft.com/office/officeart/2005/8/layout/lProcess2"/>
    <dgm:cxn modelId="{14CAADD5-9C6A-4C85-B776-158890E6A792}" type="presParOf" srcId="{E49A267C-2035-4468-A300-8E5F1E4B2D29}" destId="{11EA5B96-846D-425A-B952-D91E9BD3540F}" srcOrd="2" destOrd="0" presId="urn:microsoft.com/office/officeart/2005/8/layout/lProcess2"/>
    <dgm:cxn modelId="{75934A3E-5662-4081-9003-C9E584298897}" type="presParOf" srcId="{11EA5B96-846D-425A-B952-D91E9BD3540F}" destId="{A483E871-DEBA-44F5-8F28-258263BA57F5}" srcOrd="0" destOrd="0" presId="urn:microsoft.com/office/officeart/2005/8/layout/lProcess2"/>
    <dgm:cxn modelId="{A7274C82-6CBF-4D6B-8189-09879389B7E5}" type="presParOf" srcId="{A483E871-DEBA-44F5-8F28-258263BA57F5}" destId="{386369DD-DA6C-4A50-88E5-2602EBE4C0AE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43BBB-D09F-40A6-92AC-A97DFC5DEA65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F96ECD-69B8-4013-8BA4-7ADF4BA0AB11}">
      <dgm:prSet phldrT="[Texto]"/>
      <dgm:spPr/>
      <dgm:t>
        <a:bodyPr/>
        <a:lstStyle/>
        <a:p>
          <a:r>
            <a:rPr lang="pt-BR" dirty="0"/>
            <a:t>Dados</a:t>
          </a:r>
        </a:p>
      </dgm:t>
    </dgm:pt>
    <dgm:pt modelId="{877E39FF-0CE0-42A5-9224-D137F6B5218C}" type="parTrans" cxnId="{AC38A465-B3FF-4E52-84FB-8F4D9E7C5839}">
      <dgm:prSet/>
      <dgm:spPr/>
      <dgm:t>
        <a:bodyPr/>
        <a:lstStyle/>
        <a:p>
          <a:endParaRPr lang="pt-BR"/>
        </a:p>
      </dgm:t>
    </dgm:pt>
    <dgm:pt modelId="{40C254EF-BA48-4331-AEDD-6DF571CCAB09}" type="sibTrans" cxnId="{AC38A465-B3FF-4E52-84FB-8F4D9E7C5839}">
      <dgm:prSet/>
      <dgm:spPr/>
      <dgm:t>
        <a:bodyPr/>
        <a:lstStyle/>
        <a:p>
          <a:endParaRPr lang="pt-BR"/>
        </a:p>
      </dgm:t>
    </dgm:pt>
    <dgm:pt modelId="{0F66F72A-DB62-44C6-B3EC-A7F62EBE6473}">
      <dgm:prSet phldrT="[Texto]"/>
      <dgm:spPr/>
      <dgm:t>
        <a:bodyPr/>
        <a:lstStyle/>
        <a:p>
          <a:r>
            <a:rPr lang="pt-BR" dirty="0"/>
            <a:t>Hardware: Servidor ou </a:t>
          </a:r>
          <a:r>
            <a:rPr lang="pt-BR" dirty="0" err="1"/>
            <a:t>Núvem</a:t>
          </a:r>
          <a:endParaRPr lang="pt-BR" dirty="0"/>
        </a:p>
      </dgm:t>
    </dgm:pt>
    <dgm:pt modelId="{CB1E36DA-6A36-42B3-AA25-A1F9A3DF0FF0}" type="parTrans" cxnId="{8B99D5D1-5902-4A96-90A2-535493A8AA94}">
      <dgm:prSet/>
      <dgm:spPr/>
      <dgm:t>
        <a:bodyPr/>
        <a:lstStyle/>
        <a:p>
          <a:endParaRPr lang="pt-BR"/>
        </a:p>
      </dgm:t>
    </dgm:pt>
    <dgm:pt modelId="{7E1730B2-EDEC-4350-84E6-AD16E55D28D0}" type="sibTrans" cxnId="{8B99D5D1-5902-4A96-90A2-535493A8AA94}">
      <dgm:prSet/>
      <dgm:spPr/>
      <dgm:t>
        <a:bodyPr/>
        <a:lstStyle/>
        <a:p>
          <a:endParaRPr lang="pt-BR"/>
        </a:p>
      </dgm:t>
    </dgm:pt>
    <dgm:pt modelId="{041737CD-4CFB-4D5E-B7B2-3C0B67B395D6}">
      <dgm:prSet phldrT="[Texto]"/>
      <dgm:spPr/>
      <dgm:t>
        <a:bodyPr/>
        <a:lstStyle/>
        <a:p>
          <a:r>
            <a:rPr lang="pt-BR" dirty="0"/>
            <a:t>Software: SGBD </a:t>
          </a:r>
        </a:p>
      </dgm:t>
    </dgm:pt>
    <dgm:pt modelId="{36758712-0803-48F7-90D0-A0D042B60F5F}" type="parTrans" cxnId="{38354902-AEFB-48F5-AF04-45C456377690}">
      <dgm:prSet/>
      <dgm:spPr/>
      <dgm:t>
        <a:bodyPr/>
        <a:lstStyle/>
        <a:p>
          <a:endParaRPr lang="pt-BR"/>
        </a:p>
      </dgm:t>
    </dgm:pt>
    <dgm:pt modelId="{EF878FFA-017F-4F79-8844-6DD6ABE0BA3D}" type="sibTrans" cxnId="{38354902-AEFB-48F5-AF04-45C456377690}">
      <dgm:prSet/>
      <dgm:spPr/>
      <dgm:t>
        <a:bodyPr/>
        <a:lstStyle/>
        <a:p>
          <a:endParaRPr lang="pt-BR"/>
        </a:p>
      </dgm:t>
    </dgm:pt>
    <dgm:pt modelId="{B7A7D484-A34C-470C-901E-E527EDE77478}">
      <dgm:prSet phldrT="[Texto]"/>
      <dgm:spPr/>
      <dgm:t>
        <a:bodyPr/>
        <a:lstStyle/>
        <a:p>
          <a:r>
            <a:rPr lang="pt-BR" dirty="0"/>
            <a:t>Usuários ou Atores</a:t>
          </a:r>
        </a:p>
      </dgm:t>
    </dgm:pt>
    <dgm:pt modelId="{7DE3A99E-B634-47F9-A1EC-0215941945AC}" type="parTrans" cxnId="{2AD18449-69B1-4527-87FB-15FE5AD01B54}">
      <dgm:prSet/>
      <dgm:spPr/>
      <dgm:t>
        <a:bodyPr/>
        <a:lstStyle/>
        <a:p>
          <a:endParaRPr lang="pt-BR"/>
        </a:p>
      </dgm:t>
    </dgm:pt>
    <dgm:pt modelId="{D7B4541A-ED64-4DC8-984F-50461F437B65}" type="sibTrans" cxnId="{2AD18449-69B1-4527-87FB-15FE5AD01B54}">
      <dgm:prSet/>
      <dgm:spPr/>
      <dgm:t>
        <a:bodyPr/>
        <a:lstStyle/>
        <a:p>
          <a:endParaRPr lang="pt-BR"/>
        </a:p>
      </dgm:t>
    </dgm:pt>
    <dgm:pt modelId="{2BCCF6C1-4342-424A-8ACB-B57C54FA04D5}" type="pres">
      <dgm:prSet presAssocID="{EA943BBB-D09F-40A6-92AC-A97DFC5DEA65}" presName="Name0" presStyleCnt="0">
        <dgm:presLayoutVars>
          <dgm:dir/>
          <dgm:resizeHandles val="exact"/>
        </dgm:presLayoutVars>
      </dgm:prSet>
      <dgm:spPr/>
    </dgm:pt>
    <dgm:pt modelId="{6DCD1E41-4B9C-4699-8890-84FDD9AE4584}" type="pres">
      <dgm:prSet presAssocID="{29F96ECD-69B8-4013-8BA4-7ADF4BA0AB11}" presName="compNode" presStyleCnt="0"/>
      <dgm:spPr/>
    </dgm:pt>
    <dgm:pt modelId="{BDA192D9-BC0E-463F-99A5-78B64BFCB032}" type="pres">
      <dgm:prSet presAssocID="{29F96ECD-69B8-4013-8BA4-7ADF4BA0AB11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Crachá de funcionário"/>
        </a:ext>
      </dgm:extLst>
    </dgm:pt>
    <dgm:pt modelId="{840295C3-83CD-4E1E-A79A-3BEB1DB58381}" type="pres">
      <dgm:prSet presAssocID="{29F96ECD-69B8-4013-8BA4-7ADF4BA0AB11}" presName="textRect" presStyleLbl="revTx" presStyleIdx="0" presStyleCnt="4">
        <dgm:presLayoutVars>
          <dgm:bulletEnabled val="1"/>
        </dgm:presLayoutVars>
      </dgm:prSet>
      <dgm:spPr/>
    </dgm:pt>
    <dgm:pt modelId="{E8DE58F1-A577-4C82-8440-9B1DF136E2FC}" type="pres">
      <dgm:prSet presAssocID="{40C254EF-BA48-4331-AEDD-6DF571CCAB09}" presName="sibTrans" presStyleLbl="sibTrans2D1" presStyleIdx="0" presStyleCnt="0"/>
      <dgm:spPr/>
    </dgm:pt>
    <dgm:pt modelId="{E5459767-B4B4-40EB-AD1C-7A28F41ADA29}" type="pres">
      <dgm:prSet presAssocID="{0F66F72A-DB62-44C6-B3EC-A7F62EBE6473}" presName="compNode" presStyleCnt="0"/>
      <dgm:spPr/>
    </dgm:pt>
    <dgm:pt modelId="{C273ACB9-2DE8-46DF-9D15-6FE99E96DF2A}" type="pres">
      <dgm:prSet presAssocID="{0F66F72A-DB62-44C6-B3EC-A7F62EBE6473}" presName="pict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DF54C66D-B234-4BC9-AF0A-CA13A1EF2E5B}" type="pres">
      <dgm:prSet presAssocID="{0F66F72A-DB62-44C6-B3EC-A7F62EBE6473}" presName="textRect" presStyleLbl="revTx" presStyleIdx="1" presStyleCnt="4">
        <dgm:presLayoutVars>
          <dgm:bulletEnabled val="1"/>
        </dgm:presLayoutVars>
      </dgm:prSet>
      <dgm:spPr/>
    </dgm:pt>
    <dgm:pt modelId="{463BEB12-F953-4334-A206-DD80869322D3}" type="pres">
      <dgm:prSet presAssocID="{7E1730B2-EDEC-4350-84E6-AD16E55D28D0}" presName="sibTrans" presStyleLbl="sibTrans2D1" presStyleIdx="0" presStyleCnt="0"/>
      <dgm:spPr/>
    </dgm:pt>
    <dgm:pt modelId="{35762017-6AA1-4A13-B9B8-9C1C183A2FD9}" type="pres">
      <dgm:prSet presAssocID="{041737CD-4CFB-4D5E-B7B2-3C0B67B395D6}" presName="compNode" presStyleCnt="0"/>
      <dgm:spPr/>
    </dgm:pt>
    <dgm:pt modelId="{5E975323-8E9D-4FD7-A490-BFE764EBBDDA}" type="pres">
      <dgm:prSet presAssocID="{041737CD-4CFB-4D5E-B7B2-3C0B67B395D6}" presName="pict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9660C156-405D-4820-ACC6-F5DF5E645331}" type="pres">
      <dgm:prSet presAssocID="{041737CD-4CFB-4D5E-B7B2-3C0B67B395D6}" presName="textRect" presStyleLbl="revTx" presStyleIdx="2" presStyleCnt="4">
        <dgm:presLayoutVars>
          <dgm:bulletEnabled val="1"/>
        </dgm:presLayoutVars>
      </dgm:prSet>
      <dgm:spPr/>
    </dgm:pt>
    <dgm:pt modelId="{ACB95E9B-32D2-4F56-9F52-D946B957C0C2}" type="pres">
      <dgm:prSet presAssocID="{EF878FFA-017F-4F79-8844-6DD6ABE0BA3D}" presName="sibTrans" presStyleLbl="sibTrans2D1" presStyleIdx="0" presStyleCnt="0"/>
      <dgm:spPr/>
    </dgm:pt>
    <dgm:pt modelId="{A20AE2D9-CA02-44CD-ADE5-F94C2FA569DD}" type="pres">
      <dgm:prSet presAssocID="{B7A7D484-A34C-470C-901E-E527EDE77478}" presName="compNode" presStyleCnt="0"/>
      <dgm:spPr/>
    </dgm:pt>
    <dgm:pt modelId="{8B537F82-8EEB-4994-B8D4-4B4A343716E9}" type="pres">
      <dgm:prSet presAssocID="{B7A7D484-A34C-470C-901E-E527EDE77478}" presName="pict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F3E1ADFD-EA3B-4223-B4F0-E81DCD7811DA}" type="pres">
      <dgm:prSet presAssocID="{B7A7D484-A34C-470C-901E-E527EDE77478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38354902-AEFB-48F5-AF04-45C456377690}" srcId="{EA943BBB-D09F-40A6-92AC-A97DFC5DEA65}" destId="{041737CD-4CFB-4D5E-B7B2-3C0B67B395D6}" srcOrd="2" destOrd="0" parTransId="{36758712-0803-48F7-90D0-A0D042B60F5F}" sibTransId="{EF878FFA-017F-4F79-8844-6DD6ABE0BA3D}"/>
    <dgm:cxn modelId="{DABDF517-7C8C-448A-AD81-0B37A6FEA4FC}" type="presOf" srcId="{EA943BBB-D09F-40A6-92AC-A97DFC5DEA65}" destId="{2BCCF6C1-4342-424A-8ACB-B57C54FA04D5}" srcOrd="0" destOrd="0" presId="urn:microsoft.com/office/officeart/2005/8/layout/pList1"/>
    <dgm:cxn modelId="{AB918B2E-8192-4925-9347-349823B59B06}" type="presOf" srcId="{041737CD-4CFB-4D5E-B7B2-3C0B67B395D6}" destId="{9660C156-405D-4820-ACC6-F5DF5E645331}" srcOrd="0" destOrd="0" presId="urn:microsoft.com/office/officeart/2005/8/layout/pList1"/>
    <dgm:cxn modelId="{2174A43F-13C4-4F26-B4D6-1DC066D19CA0}" type="presOf" srcId="{7E1730B2-EDEC-4350-84E6-AD16E55D28D0}" destId="{463BEB12-F953-4334-A206-DD80869322D3}" srcOrd="0" destOrd="0" presId="urn:microsoft.com/office/officeart/2005/8/layout/pList1"/>
    <dgm:cxn modelId="{6DD1D641-AD33-4D78-8210-D42C21C4ABAA}" type="presOf" srcId="{0F66F72A-DB62-44C6-B3EC-A7F62EBE6473}" destId="{DF54C66D-B234-4BC9-AF0A-CA13A1EF2E5B}" srcOrd="0" destOrd="0" presId="urn:microsoft.com/office/officeart/2005/8/layout/pList1"/>
    <dgm:cxn modelId="{24240E64-1DC4-49D6-91C8-49E9DABF2E20}" type="presOf" srcId="{40C254EF-BA48-4331-AEDD-6DF571CCAB09}" destId="{E8DE58F1-A577-4C82-8440-9B1DF136E2FC}" srcOrd="0" destOrd="0" presId="urn:microsoft.com/office/officeart/2005/8/layout/pList1"/>
    <dgm:cxn modelId="{AC38A465-B3FF-4E52-84FB-8F4D9E7C5839}" srcId="{EA943BBB-D09F-40A6-92AC-A97DFC5DEA65}" destId="{29F96ECD-69B8-4013-8BA4-7ADF4BA0AB11}" srcOrd="0" destOrd="0" parTransId="{877E39FF-0CE0-42A5-9224-D137F6B5218C}" sibTransId="{40C254EF-BA48-4331-AEDD-6DF571CCAB09}"/>
    <dgm:cxn modelId="{2AD18449-69B1-4527-87FB-15FE5AD01B54}" srcId="{EA943BBB-D09F-40A6-92AC-A97DFC5DEA65}" destId="{B7A7D484-A34C-470C-901E-E527EDE77478}" srcOrd="3" destOrd="0" parTransId="{7DE3A99E-B634-47F9-A1EC-0215941945AC}" sibTransId="{D7B4541A-ED64-4DC8-984F-50461F437B65}"/>
    <dgm:cxn modelId="{1861444D-A702-4419-8150-578C85ED3E50}" type="presOf" srcId="{EF878FFA-017F-4F79-8844-6DD6ABE0BA3D}" destId="{ACB95E9B-32D2-4F56-9F52-D946B957C0C2}" srcOrd="0" destOrd="0" presId="urn:microsoft.com/office/officeart/2005/8/layout/pList1"/>
    <dgm:cxn modelId="{64B420B9-02DF-43C2-8162-1A36B94D8F0A}" type="presOf" srcId="{29F96ECD-69B8-4013-8BA4-7ADF4BA0AB11}" destId="{840295C3-83CD-4E1E-A79A-3BEB1DB58381}" srcOrd="0" destOrd="0" presId="urn:microsoft.com/office/officeart/2005/8/layout/pList1"/>
    <dgm:cxn modelId="{8B99D5D1-5902-4A96-90A2-535493A8AA94}" srcId="{EA943BBB-D09F-40A6-92AC-A97DFC5DEA65}" destId="{0F66F72A-DB62-44C6-B3EC-A7F62EBE6473}" srcOrd="1" destOrd="0" parTransId="{CB1E36DA-6A36-42B3-AA25-A1F9A3DF0FF0}" sibTransId="{7E1730B2-EDEC-4350-84E6-AD16E55D28D0}"/>
    <dgm:cxn modelId="{BE3B32E6-6B56-46AB-8635-24621723D22F}" type="presOf" srcId="{B7A7D484-A34C-470C-901E-E527EDE77478}" destId="{F3E1ADFD-EA3B-4223-B4F0-E81DCD7811DA}" srcOrd="0" destOrd="0" presId="urn:microsoft.com/office/officeart/2005/8/layout/pList1"/>
    <dgm:cxn modelId="{3C03282A-216F-409B-9298-A5E28C332F2F}" type="presParOf" srcId="{2BCCF6C1-4342-424A-8ACB-B57C54FA04D5}" destId="{6DCD1E41-4B9C-4699-8890-84FDD9AE4584}" srcOrd="0" destOrd="0" presId="urn:microsoft.com/office/officeart/2005/8/layout/pList1"/>
    <dgm:cxn modelId="{49259A27-C044-4D15-ABA3-51273843CF75}" type="presParOf" srcId="{6DCD1E41-4B9C-4699-8890-84FDD9AE4584}" destId="{BDA192D9-BC0E-463F-99A5-78B64BFCB032}" srcOrd="0" destOrd="0" presId="urn:microsoft.com/office/officeart/2005/8/layout/pList1"/>
    <dgm:cxn modelId="{9446043B-B90F-41F6-B2A5-282AD75C4EE9}" type="presParOf" srcId="{6DCD1E41-4B9C-4699-8890-84FDD9AE4584}" destId="{840295C3-83CD-4E1E-A79A-3BEB1DB58381}" srcOrd="1" destOrd="0" presId="urn:microsoft.com/office/officeart/2005/8/layout/pList1"/>
    <dgm:cxn modelId="{A2091F2F-7376-40A8-93C5-82F5ED07CC7A}" type="presParOf" srcId="{2BCCF6C1-4342-424A-8ACB-B57C54FA04D5}" destId="{E8DE58F1-A577-4C82-8440-9B1DF136E2FC}" srcOrd="1" destOrd="0" presId="urn:microsoft.com/office/officeart/2005/8/layout/pList1"/>
    <dgm:cxn modelId="{A67910A0-7708-4772-A05F-FA7427B18722}" type="presParOf" srcId="{2BCCF6C1-4342-424A-8ACB-B57C54FA04D5}" destId="{E5459767-B4B4-40EB-AD1C-7A28F41ADA29}" srcOrd="2" destOrd="0" presId="urn:microsoft.com/office/officeart/2005/8/layout/pList1"/>
    <dgm:cxn modelId="{1321706C-5616-4F44-9624-D63A67B157A0}" type="presParOf" srcId="{E5459767-B4B4-40EB-AD1C-7A28F41ADA29}" destId="{C273ACB9-2DE8-46DF-9D15-6FE99E96DF2A}" srcOrd="0" destOrd="0" presId="urn:microsoft.com/office/officeart/2005/8/layout/pList1"/>
    <dgm:cxn modelId="{35112DCC-5E99-48D2-979E-2F6099A0FCA4}" type="presParOf" srcId="{E5459767-B4B4-40EB-AD1C-7A28F41ADA29}" destId="{DF54C66D-B234-4BC9-AF0A-CA13A1EF2E5B}" srcOrd="1" destOrd="0" presId="urn:microsoft.com/office/officeart/2005/8/layout/pList1"/>
    <dgm:cxn modelId="{7172F2CD-2DC6-41DE-89B7-D658B44C45DA}" type="presParOf" srcId="{2BCCF6C1-4342-424A-8ACB-B57C54FA04D5}" destId="{463BEB12-F953-4334-A206-DD80869322D3}" srcOrd="3" destOrd="0" presId="urn:microsoft.com/office/officeart/2005/8/layout/pList1"/>
    <dgm:cxn modelId="{1E109315-4B03-4B48-AAC8-1966BF4542DE}" type="presParOf" srcId="{2BCCF6C1-4342-424A-8ACB-B57C54FA04D5}" destId="{35762017-6AA1-4A13-B9B8-9C1C183A2FD9}" srcOrd="4" destOrd="0" presId="urn:microsoft.com/office/officeart/2005/8/layout/pList1"/>
    <dgm:cxn modelId="{47F738D6-ABAB-4F52-9E14-146838CB045A}" type="presParOf" srcId="{35762017-6AA1-4A13-B9B8-9C1C183A2FD9}" destId="{5E975323-8E9D-4FD7-A490-BFE764EBBDDA}" srcOrd="0" destOrd="0" presId="urn:microsoft.com/office/officeart/2005/8/layout/pList1"/>
    <dgm:cxn modelId="{928C23B0-90C5-40D8-B48E-DB131221AF2E}" type="presParOf" srcId="{35762017-6AA1-4A13-B9B8-9C1C183A2FD9}" destId="{9660C156-405D-4820-ACC6-F5DF5E645331}" srcOrd="1" destOrd="0" presId="urn:microsoft.com/office/officeart/2005/8/layout/pList1"/>
    <dgm:cxn modelId="{351D4266-0487-4EF0-9E21-4E259EA9BFDF}" type="presParOf" srcId="{2BCCF6C1-4342-424A-8ACB-B57C54FA04D5}" destId="{ACB95E9B-32D2-4F56-9F52-D946B957C0C2}" srcOrd="5" destOrd="0" presId="urn:microsoft.com/office/officeart/2005/8/layout/pList1"/>
    <dgm:cxn modelId="{516A1028-841A-44CE-9062-83BCF8C1FD5B}" type="presParOf" srcId="{2BCCF6C1-4342-424A-8ACB-B57C54FA04D5}" destId="{A20AE2D9-CA02-44CD-ADE5-F94C2FA569DD}" srcOrd="6" destOrd="0" presId="urn:microsoft.com/office/officeart/2005/8/layout/pList1"/>
    <dgm:cxn modelId="{53DE55F8-65E8-49FC-923A-F2AF21AB2C38}" type="presParOf" srcId="{A20AE2D9-CA02-44CD-ADE5-F94C2FA569DD}" destId="{8B537F82-8EEB-4994-B8D4-4B4A343716E9}" srcOrd="0" destOrd="0" presId="urn:microsoft.com/office/officeart/2005/8/layout/pList1"/>
    <dgm:cxn modelId="{5217763C-955C-444C-BBCE-7E69DE54B399}" type="presParOf" srcId="{A20AE2D9-CA02-44CD-ADE5-F94C2FA569DD}" destId="{F3E1ADFD-EA3B-4223-B4F0-E81DCD7811D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8305AD-05FA-440F-B0D8-47F76F4F45F2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31F7A274-3D52-49C5-8963-FB361551D0BB}">
      <dgm:prSet phldrT="[Texto]"/>
      <dgm:spPr/>
      <dgm:t>
        <a:bodyPr/>
        <a:lstStyle/>
        <a:p>
          <a:r>
            <a:rPr lang="pt-BR" dirty="0"/>
            <a:t>Modelagem</a:t>
          </a:r>
        </a:p>
      </dgm:t>
    </dgm:pt>
    <dgm:pt modelId="{BB6D9167-82C8-496C-928C-68DF2E85BFE8}" type="parTrans" cxnId="{72F6BA10-B63D-4696-A9E2-0713D64DA2A7}">
      <dgm:prSet/>
      <dgm:spPr/>
      <dgm:t>
        <a:bodyPr/>
        <a:lstStyle/>
        <a:p>
          <a:endParaRPr lang="pt-BR"/>
        </a:p>
      </dgm:t>
    </dgm:pt>
    <dgm:pt modelId="{6194CAFA-98F3-4120-998A-4E9B03641396}" type="sibTrans" cxnId="{72F6BA10-B63D-4696-A9E2-0713D64DA2A7}">
      <dgm:prSet/>
      <dgm:spPr/>
      <dgm:t>
        <a:bodyPr/>
        <a:lstStyle/>
        <a:p>
          <a:endParaRPr lang="pt-BR"/>
        </a:p>
      </dgm:t>
    </dgm:pt>
    <dgm:pt modelId="{386C677E-613C-46ED-87A6-68B321C02161}">
      <dgm:prSet phldrT="[Texto]"/>
      <dgm:spPr/>
      <dgm:t>
        <a:bodyPr/>
        <a:lstStyle/>
        <a:p>
          <a:r>
            <a:rPr lang="pt-BR" dirty="0"/>
            <a:t>Teste</a:t>
          </a:r>
        </a:p>
      </dgm:t>
    </dgm:pt>
    <dgm:pt modelId="{33086E41-CF0F-4CD1-B1B5-2F50534F7AB0}" type="parTrans" cxnId="{D18D68CD-57F6-41FC-A99F-5CD70BAE0644}">
      <dgm:prSet/>
      <dgm:spPr/>
      <dgm:t>
        <a:bodyPr/>
        <a:lstStyle/>
        <a:p>
          <a:endParaRPr lang="pt-BR"/>
        </a:p>
      </dgm:t>
    </dgm:pt>
    <dgm:pt modelId="{9F77D4BB-ECEB-4F99-A923-90801C7786B2}" type="sibTrans" cxnId="{D18D68CD-57F6-41FC-A99F-5CD70BAE0644}">
      <dgm:prSet/>
      <dgm:spPr/>
      <dgm:t>
        <a:bodyPr/>
        <a:lstStyle/>
        <a:p>
          <a:endParaRPr lang="pt-BR"/>
        </a:p>
      </dgm:t>
    </dgm:pt>
    <dgm:pt modelId="{B1359BA0-7F94-417F-9416-7C198510FE6D}">
      <dgm:prSet phldrT="[Texto]"/>
      <dgm:spPr/>
      <dgm:t>
        <a:bodyPr/>
        <a:lstStyle/>
        <a:p>
          <a:r>
            <a:rPr lang="pt-BR" dirty="0"/>
            <a:t>Implementação</a:t>
          </a:r>
        </a:p>
      </dgm:t>
    </dgm:pt>
    <dgm:pt modelId="{8ABE0405-C3A5-4F81-B8A9-2016BE13DA4D}" type="parTrans" cxnId="{284448D0-469B-46A6-856F-A2C06D7F802D}">
      <dgm:prSet/>
      <dgm:spPr/>
      <dgm:t>
        <a:bodyPr/>
        <a:lstStyle/>
        <a:p>
          <a:endParaRPr lang="pt-BR"/>
        </a:p>
      </dgm:t>
    </dgm:pt>
    <dgm:pt modelId="{6C2724A3-0360-4E25-A51F-47B89B889369}" type="sibTrans" cxnId="{284448D0-469B-46A6-856F-A2C06D7F802D}">
      <dgm:prSet/>
      <dgm:spPr/>
      <dgm:t>
        <a:bodyPr/>
        <a:lstStyle/>
        <a:p>
          <a:endParaRPr lang="pt-BR"/>
        </a:p>
      </dgm:t>
    </dgm:pt>
    <dgm:pt modelId="{D20D0BB2-6E9B-4DC8-AD5C-ADB6EFA9D9B8}" type="pres">
      <dgm:prSet presAssocID="{0F8305AD-05FA-440F-B0D8-47F76F4F45F2}" presName="CompostProcess" presStyleCnt="0">
        <dgm:presLayoutVars>
          <dgm:dir/>
          <dgm:resizeHandles val="exact"/>
        </dgm:presLayoutVars>
      </dgm:prSet>
      <dgm:spPr/>
    </dgm:pt>
    <dgm:pt modelId="{427C05E3-F4CC-4B5F-AF86-09A225F2D2DE}" type="pres">
      <dgm:prSet presAssocID="{0F8305AD-05FA-440F-B0D8-47F76F4F45F2}" presName="arrow" presStyleLbl="bgShp" presStyleIdx="0" presStyleCnt="1"/>
      <dgm:spPr/>
    </dgm:pt>
    <dgm:pt modelId="{C7B26376-AD35-49EA-8C0F-E141DD1F1229}" type="pres">
      <dgm:prSet presAssocID="{0F8305AD-05FA-440F-B0D8-47F76F4F45F2}" presName="linearProcess" presStyleCnt="0"/>
      <dgm:spPr/>
    </dgm:pt>
    <dgm:pt modelId="{D022F0BB-0AB5-40EA-A304-B4F5B3CB516B}" type="pres">
      <dgm:prSet presAssocID="{31F7A274-3D52-49C5-8963-FB361551D0BB}" presName="textNode" presStyleLbl="node1" presStyleIdx="0" presStyleCnt="3">
        <dgm:presLayoutVars>
          <dgm:bulletEnabled val="1"/>
        </dgm:presLayoutVars>
      </dgm:prSet>
      <dgm:spPr/>
    </dgm:pt>
    <dgm:pt modelId="{61F85DD1-FD13-4511-9A74-95492B579018}" type="pres">
      <dgm:prSet presAssocID="{6194CAFA-98F3-4120-998A-4E9B03641396}" presName="sibTrans" presStyleCnt="0"/>
      <dgm:spPr/>
    </dgm:pt>
    <dgm:pt modelId="{B9908773-D484-4475-AC25-F57A6CB2F074}" type="pres">
      <dgm:prSet presAssocID="{386C677E-613C-46ED-87A6-68B321C02161}" presName="textNode" presStyleLbl="node1" presStyleIdx="1" presStyleCnt="3">
        <dgm:presLayoutVars>
          <dgm:bulletEnabled val="1"/>
        </dgm:presLayoutVars>
      </dgm:prSet>
      <dgm:spPr/>
    </dgm:pt>
    <dgm:pt modelId="{939B6A17-85AD-44DF-96E9-D88D6C647448}" type="pres">
      <dgm:prSet presAssocID="{9F77D4BB-ECEB-4F99-A923-90801C7786B2}" presName="sibTrans" presStyleCnt="0"/>
      <dgm:spPr/>
    </dgm:pt>
    <dgm:pt modelId="{E83D6D12-3D54-4BB6-B23E-89E0DD408BEC}" type="pres">
      <dgm:prSet presAssocID="{B1359BA0-7F94-417F-9416-7C198510FE6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2F6BA10-B63D-4696-A9E2-0713D64DA2A7}" srcId="{0F8305AD-05FA-440F-B0D8-47F76F4F45F2}" destId="{31F7A274-3D52-49C5-8963-FB361551D0BB}" srcOrd="0" destOrd="0" parTransId="{BB6D9167-82C8-496C-928C-68DF2E85BFE8}" sibTransId="{6194CAFA-98F3-4120-998A-4E9B03641396}"/>
    <dgm:cxn modelId="{6C066719-D70F-44D4-827B-CFE29CF8ED3E}" type="presOf" srcId="{31F7A274-3D52-49C5-8963-FB361551D0BB}" destId="{D022F0BB-0AB5-40EA-A304-B4F5B3CB516B}" srcOrd="0" destOrd="0" presId="urn:microsoft.com/office/officeart/2005/8/layout/hProcess9"/>
    <dgm:cxn modelId="{263C077C-19B4-4E6B-8EF4-1C0C025A20C6}" type="presOf" srcId="{386C677E-613C-46ED-87A6-68B321C02161}" destId="{B9908773-D484-4475-AC25-F57A6CB2F074}" srcOrd="0" destOrd="0" presId="urn:microsoft.com/office/officeart/2005/8/layout/hProcess9"/>
    <dgm:cxn modelId="{530B0193-FDF7-4378-B0D4-2BA11392BC01}" type="presOf" srcId="{0F8305AD-05FA-440F-B0D8-47F76F4F45F2}" destId="{D20D0BB2-6E9B-4DC8-AD5C-ADB6EFA9D9B8}" srcOrd="0" destOrd="0" presId="urn:microsoft.com/office/officeart/2005/8/layout/hProcess9"/>
    <dgm:cxn modelId="{33246EA3-9E64-41F3-A707-A6E6A510274A}" type="presOf" srcId="{B1359BA0-7F94-417F-9416-7C198510FE6D}" destId="{E83D6D12-3D54-4BB6-B23E-89E0DD408BEC}" srcOrd="0" destOrd="0" presId="urn:microsoft.com/office/officeart/2005/8/layout/hProcess9"/>
    <dgm:cxn modelId="{D18D68CD-57F6-41FC-A99F-5CD70BAE0644}" srcId="{0F8305AD-05FA-440F-B0D8-47F76F4F45F2}" destId="{386C677E-613C-46ED-87A6-68B321C02161}" srcOrd="1" destOrd="0" parTransId="{33086E41-CF0F-4CD1-B1B5-2F50534F7AB0}" sibTransId="{9F77D4BB-ECEB-4F99-A923-90801C7786B2}"/>
    <dgm:cxn modelId="{284448D0-469B-46A6-856F-A2C06D7F802D}" srcId="{0F8305AD-05FA-440F-B0D8-47F76F4F45F2}" destId="{B1359BA0-7F94-417F-9416-7C198510FE6D}" srcOrd="2" destOrd="0" parTransId="{8ABE0405-C3A5-4F81-B8A9-2016BE13DA4D}" sibTransId="{6C2724A3-0360-4E25-A51F-47B89B889369}"/>
    <dgm:cxn modelId="{F9855E45-3022-440E-89AB-89016CFE50C4}" type="presParOf" srcId="{D20D0BB2-6E9B-4DC8-AD5C-ADB6EFA9D9B8}" destId="{427C05E3-F4CC-4B5F-AF86-09A225F2D2DE}" srcOrd="0" destOrd="0" presId="urn:microsoft.com/office/officeart/2005/8/layout/hProcess9"/>
    <dgm:cxn modelId="{C592924A-952C-4BD6-AD89-C60C6E91420F}" type="presParOf" srcId="{D20D0BB2-6E9B-4DC8-AD5C-ADB6EFA9D9B8}" destId="{C7B26376-AD35-49EA-8C0F-E141DD1F1229}" srcOrd="1" destOrd="0" presId="urn:microsoft.com/office/officeart/2005/8/layout/hProcess9"/>
    <dgm:cxn modelId="{4A0398FF-980B-4E42-99CE-4AF1C1CBE8BC}" type="presParOf" srcId="{C7B26376-AD35-49EA-8C0F-E141DD1F1229}" destId="{D022F0BB-0AB5-40EA-A304-B4F5B3CB516B}" srcOrd="0" destOrd="0" presId="urn:microsoft.com/office/officeart/2005/8/layout/hProcess9"/>
    <dgm:cxn modelId="{E9EE9135-7D20-42CB-AC3A-C4EF5CB91811}" type="presParOf" srcId="{C7B26376-AD35-49EA-8C0F-E141DD1F1229}" destId="{61F85DD1-FD13-4511-9A74-95492B579018}" srcOrd="1" destOrd="0" presId="urn:microsoft.com/office/officeart/2005/8/layout/hProcess9"/>
    <dgm:cxn modelId="{A5879A3C-39E4-463A-AE16-B62087BF316A}" type="presParOf" srcId="{C7B26376-AD35-49EA-8C0F-E141DD1F1229}" destId="{B9908773-D484-4475-AC25-F57A6CB2F074}" srcOrd="2" destOrd="0" presId="urn:microsoft.com/office/officeart/2005/8/layout/hProcess9"/>
    <dgm:cxn modelId="{9960FF39-8B21-430C-A61F-E4E48323D8FD}" type="presParOf" srcId="{C7B26376-AD35-49EA-8C0F-E141DD1F1229}" destId="{939B6A17-85AD-44DF-96E9-D88D6C647448}" srcOrd="3" destOrd="0" presId="urn:microsoft.com/office/officeart/2005/8/layout/hProcess9"/>
    <dgm:cxn modelId="{8358748D-5D61-4C81-836F-A1754E9D0563}" type="presParOf" srcId="{C7B26376-AD35-49EA-8C0F-E141DD1F1229}" destId="{E83D6D12-3D54-4BB6-B23E-89E0DD408BE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B4A2C-6726-43CF-A506-808666826D01}">
      <dsp:nvSpPr>
        <dsp:cNvPr id="0" name=""/>
        <dsp:cNvSpPr/>
      </dsp:nvSpPr>
      <dsp:spPr>
        <a:xfrm>
          <a:off x="2015" y="0"/>
          <a:ext cx="1977798" cy="48822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Tabelas</a:t>
          </a:r>
        </a:p>
      </dsp:txBody>
      <dsp:txXfrm>
        <a:off x="2015" y="0"/>
        <a:ext cx="1977798" cy="1464672"/>
      </dsp:txXfrm>
    </dsp:sp>
    <dsp:sp modelId="{5584E062-777B-452C-8052-79676E860BAB}">
      <dsp:nvSpPr>
        <dsp:cNvPr id="0" name=""/>
        <dsp:cNvSpPr/>
      </dsp:nvSpPr>
      <dsp:spPr>
        <a:xfrm>
          <a:off x="199795" y="1465089"/>
          <a:ext cx="1582238" cy="959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Entidades</a:t>
          </a:r>
        </a:p>
      </dsp:txBody>
      <dsp:txXfrm>
        <a:off x="227888" y="1493182"/>
        <a:ext cx="1526052" cy="902979"/>
      </dsp:txXfrm>
    </dsp:sp>
    <dsp:sp modelId="{F764A692-F4D6-4CF3-8F34-751510FB50C8}">
      <dsp:nvSpPr>
        <dsp:cNvPr id="0" name=""/>
        <dsp:cNvSpPr/>
      </dsp:nvSpPr>
      <dsp:spPr>
        <a:xfrm>
          <a:off x="199795" y="2571818"/>
          <a:ext cx="1582238" cy="959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Cadastros</a:t>
          </a:r>
        </a:p>
      </dsp:txBody>
      <dsp:txXfrm>
        <a:off x="227888" y="2599911"/>
        <a:ext cx="1526052" cy="902979"/>
      </dsp:txXfrm>
    </dsp:sp>
    <dsp:sp modelId="{B6CE5828-8428-472A-86D7-2ED7F57D3DE8}">
      <dsp:nvSpPr>
        <dsp:cNvPr id="0" name=""/>
        <dsp:cNvSpPr/>
      </dsp:nvSpPr>
      <dsp:spPr>
        <a:xfrm>
          <a:off x="199795" y="3678547"/>
          <a:ext cx="1582238" cy="959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Arquivos</a:t>
          </a:r>
        </a:p>
      </dsp:txBody>
      <dsp:txXfrm>
        <a:off x="227888" y="3706640"/>
        <a:ext cx="1526052" cy="902979"/>
      </dsp:txXfrm>
    </dsp:sp>
    <dsp:sp modelId="{86AB8C11-3A6B-43A7-B7E3-C873ED48178B}">
      <dsp:nvSpPr>
        <dsp:cNvPr id="0" name=""/>
        <dsp:cNvSpPr/>
      </dsp:nvSpPr>
      <dsp:spPr>
        <a:xfrm>
          <a:off x="2128148" y="0"/>
          <a:ext cx="1977798" cy="48822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i="0" kern="1200" dirty="0"/>
            <a:t>Colunas</a:t>
          </a:r>
        </a:p>
      </dsp:txBody>
      <dsp:txXfrm>
        <a:off x="2128148" y="0"/>
        <a:ext cx="1977798" cy="1464672"/>
      </dsp:txXfrm>
    </dsp:sp>
    <dsp:sp modelId="{A0E5B2F9-8869-42C8-A366-0A9766836361}">
      <dsp:nvSpPr>
        <dsp:cNvPr id="0" name=""/>
        <dsp:cNvSpPr/>
      </dsp:nvSpPr>
      <dsp:spPr>
        <a:xfrm>
          <a:off x="2325928" y="1465089"/>
          <a:ext cx="1582238" cy="959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Atributos</a:t>
          </a:r>
        </a:p>
      </dsp:txBody>
      <dsp:txXfrm>
        <a:off x="2354021" y="1493182"/>
        <a:ext cx="1526052" cy="902979"/>
      </dsp:txXfrm>
    </dsp:sp>
    <dsp:sp modelId="{941D1A98-3E8C-4442-A85A-F142ECD2A352}">
      <dsp:nvSpPr>
        <dsp:cNvPr id="0" name=""/>
        <dsp:cNvSpPr/>
      </dsp:nvSpPr>
      <dsp:spPr>
        <a:xfrm>
          <a:off x="2325928" y="2571818"/>
          <a:ext cx="1582238" cy="959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Campos</a:t>
          </a:r>
        </a:p>
      </dsp:txBody>
      <dsp:txXfrm>
        <a:off x="2354021" y="2599911"/>
        <a:ext cx="1526052" cy="902979"/>
      </dsp:txXfrm>
    </dsp:sp>
    <dsp:sp modelId="{C60D7AA1-4101-454C-80BB-DCBF2690A72B}">
      <dsp:nvSpPr>
        <dsp:cNvPr id="0" name=""/>
        <dsp:cNvSpPr/>
      </dsp:nvSpPr>
      <dsp:spPr>
        <a:xfrm>
          <a:off x="2325928" y="3678547"/>
          <a:ext cx="1582238" cy="959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Categorias</a:t>
          </a:r>
        </a:p>
      </dsp:txBody>
      <dsp:txXfrm>
        <a:off x="2354021" y="3706640"/>
        <a:ext cx="1526052" cy="902979"/>
      </dsp:txXfrm>
    </dsp:sp>
    <dsp:sp modelId="{CBA5A49F-6E6A-4CF7-92FD-A6C6D7C9AA02}">
      <dsp:nvSpPr>
        <dsp:cNvPr id="0" name=""/>
        <dsp:cNvSpPr/>
      </dsp:nvSpPr>
      <dsp:spPr>
        <a:xfrm>
          <a:off x="4254281" y="0"/>
          <a:ext cx="1977798" cy="48822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Linhas</a:t>
          </a:r>
        </a:p>
      </dsp:txBody>
      <dsp:txXfrm>
        <a:off x="4254281" y="0"/>
        <a:ext cx="1977798" cy="1464672"/>
      </dsp:txXfrm>
    </dsp:sp>
    <dsp:sp modelId="{F96BBFD8-29EB-4FB9-B3A1-77173A55AB89}">
      <dsp:nvSpPr>
        <dsp:cNvPr id="0" name=""/>
        <dsp:cNvSpPr/>
      </dsp:nvSpPr>
      <dsp:spPr>
        <a:xfrm>
          <a:off x="4452061" y="1465089"/>
          <a:ext cx="1582238" cy="959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Tuplas</a:t>
          </a:r>
          <a:endParaRPr lang="pt-BR" sz="2000" kern="1200" dirty="0"/>
        </a:p>
      </dsp:txBody>
      <dsp:txXfrm>
        <a:off x="4480154" y="1493182"/>
        <a:ext cx="1526052" cy="902979"/>
      </dsp:txXfrm>
    </dsp:sp>
    <dsp:sp modelId="{C85A81DC-6EB5-4C48-A2EC-D100C7175DD0}">
      <dsp:nvSpPr>
        <dsp:cNvPr id="0" name=""/>
        <dsp:cNvSpPr/>
      </dsp:nvSpPr>
      <dsp:spPr>
        <a:xfrm>
          <a:off x="4452061" y="2571818"/>
          <a:ext cx="1582238" cy="959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Registros</a:t>
          </a:r>
        </a:p>
      </dsp:txBody>
      <dsp:txXfrm>
        <a:off x="4480154" y="2599911"/>
        <a:ext cx="1526052" cy="902979"/>
      </dsp:txXfrm>
    </dsp:sp>
    <dsp:sp modelId="{2096C061-3810-42ED-B10F-EC0234995734}">
      <dsp:nvSpPr>
        <dsp:cNvPr id="0" name=""/>
        <dsp:cNvSpPr/>
      </dsp:nvSpPr>
      <dsp:spPr>
        <a:xfrm>
          <a:off x="4452061" y="3678547"/>
          <a:ext cx="1582238" cy="959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Conjunto lógico de campos</a:t>
          </a:r>
        </a:p>
      </dsp:txBody>
      <dsp:txXfrm>
        <a:off x="4480154" y="3706640"/>
        <a:ext cx="1526052" cy="902979"/>
      </dsp:txXfrm>
    </dsp:sp>
    <dsp:sp modelId="{027274E0-FA55-4299-BCE3-B867413BA43B}">
      <dsp:nvSpPr>
        <dsp:cNvPr id="0" name=""/>
        <dsp:cNvSpPr/>
      </dsp:nvSpPr>
      <dsp:spPr>
        <a:xfrm>
          <a:off x="6380414" y="0"/>
          <a:ext cx="1977798" cy="48822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Dados</a:t>
          </a:r>
        </a:p>
      </dsp:txBody>
      <dsp:txXfrm>
        <a:off x="6380414" y="0"/>
        <a:ext cx="1977798" cy="1464672"/>
      </dsp:txXfrm>
    </dsp:sp>
    <dsp:sp modelId="{386369DD-DA6C-4A50-88E5-2602EBE4C0AE}">
      <dsp:nvSpPr>
        <dsp:cNvPr id="0" name=""/>
        <dsp:cNvSpPr/>
      </dsp:nvSpPr>
      <dsp:spPr>
        <a:xfrm>
          <a:off x="6578194" y="1464672"/>
          <a:ext cx="1582238" cy="3173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Cada informação cadastrada</a:t>
          </a:r>
          <a:endParaRPr lang="pt-BR" sz="2000" kern="1200" dirty="0"/>
        </a:p>
      </dsp:txBody>
      <dsp:txXfrm>
        <a:off x="6624536" y="1511014"/>
        <a:ext cx="1489554" cy="3080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192D9-BC0E-463F-99A5-78B64BFCB032}">
      <dsp:nvSpPr>
        <dsp:cNvPr id="0" name=""/>
        <dsp:cNvSpPr/>
      </dsp:nvSpPr>
      <dsp:spPr>
        <a:xfrm>
          <a:off x="112230" y="842"/>
          <a:ext cx="1708269" cy="117699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295C3-83CD-4E1E-A79A-3BEB1DB58381}">
      <dsp:nvSpPr>
        <dsp:cNvPr id="0" name=""/>
        <dsp:cNvSpPr/>
      </dsp:nvSpPr>
      <dsp:spPr>
        <a:xfrm>
          <a:off x="112230" y="1177840"/>
          <a:ext cx="1708269" cy="633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Dados</a:t>
          </a:r>
        </a:p>
      </dsp:txBody>
      <dsp:txXfrm>
        <a:off x="112230" y="1177840"/>
        <a:ext cx="1708269" cy="633768"/>
      </dsp:txXfrm>
    </dsp:sp>
    <dsp:sp modelId="{C273ACB9-2DE8-46DF-9D15-6FE99E96DF2A}">
      <dsp:nvSpPr>
        <dsp:cNvPr id="0" name=""/>
        <dsp:cNvSpPr/>
      </dsp:nvSpPr>
      <dsp:spPr>
        <a:xfrm>
          <a:off x="1991399" y="842"/>
          <a:ext cx="1708269" cy="1176997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4C66D-B234-4BC9-AF0A-CA13A1EF2E5B}">
      <dsp:nvSpPr>
        <dsp:cNvPr id="0" name=""/>
        <dsp:cNvSpPr/>
      </dsp:nvSpPr>
      <dsp:spPr>
        <a:xfrm>
          <a:off x="1991399" y="1177840"/>
          <a:ext cx="1708269" cy="633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Hardware: Servidor ou </a:t>
          </a:r>
          <a:r>
            <a:rPr lang="pt-BR" sz="1300" kern="1200" dirty="0" err="1"/>
            <a:t>Núvem</a:t>
          </a:r>
          <a:endParaRPr lang="pt-BR" sz="1300" kern="1200" dirty="0"/>
        </a:p>
      </dsp:txBody>
      <dsp:txXfrm>
        <a:off x="1991399" y="1177840"/>
        <a:ext cx="1708269" cy="633768"/>
      </dsp:txXfrm>
    </dsp:sp>
    <dsp:sp modelId="{5E975323-8E9D-4FD7-A490-BFE764EBBDDA}">
      <dsp:nvSpPr>
        <dsp:cNvPr id="0" name=""/>
        <dsp:cNvSpPr/>
      </dsp:nvSpPr>
      <dsp:spPr>
        <a:xfrm>
          <a:off x="3870567" y="842"/>
          <a:ext cx="1708269" cy="1176997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0C156-405D-4820-ACC6-F5DF5E645331}">
      <dsp:nvSpPr>
        <dsp:cNvPr id="0" name=""/>
        <dsp:cNvSpPr/>
      </dsp:nvSpPr>
      <dsp:spPr>
        <a:xfrm>
          <a:off x="3870567" y="1177840"/>
          <a:ext cx="1708269" cy="633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Software: SGBD </a:t>
          </a:r>
        </a:p>
      </dsp:txBody>
      <dsp:txXfrm>
        <a:off x="3870567" y="1177840"/>
        <a:ext cx="1708269" cy="633768"/>
      </dsp:txXfrm>
    </dsp:sp>
    <dsp:sp modelId="{8B537F82-8EEB-4994-B8D4-4B4A343716E9}">
      <dsp:nvSpPr>
        <dsp:cNvPr id="0" name=""/>
        <dsp:cNvSpPr/>
      </dsp:nvSpPr>
      <dsp:spPr>
        <a:xfrm>
          <a:off x="1991399" y="1982435"/>
          <a:ext cx="1708269" cy="1176997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1ADFD-EA3B-4223-B4F0-E81DCD7811DA}">
      <dsp:nvSpPr>
        <dsp:cNvPr id="0" name=""/>
        <dsp:cNvSpPr/>
      </dsp:nvSpPr>
      <dsp:spPr>
        <a:xfrm>
          <a:off x="1991399" y="3159433"/>
          <a:ext cx="1708269" cy="633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Usuários ou Atores</a:t>
          </a:r>
        </a:p>
      </dsp:txBody>
      <dsp:txXfrm>
        <a:off x="1991399" y="3159433"/>
        <a:ext cx="1708269" cy="6337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C05E3-F4CC-4B5F-AF86-09A225F2D2DE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2F0BB-0AB5-40EA-A304-B4F5B3CB516B}">
      <dsp:nvSpPr>
        <dsp:cNvPr id="0" name=""/>
        <dsp:cNvSpPr/>
      </dsp:nvSpPr>
      <dsp:spPr>
        <a:xfrm>
          <a:off x="6548" y="1219199"/>
          <a:ext cx="1962150" cy="162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Modelagem</a:t>
          </a:r>
        </a:p>
      </dsp:txBody>
      <dsp:txXfrm>
        <a:off x="85903" y="1298554"/>
        <a:ext cx="1803440" cy="1466890"/>
      </dsp:txXfrm>
    </dsp:sp>
    <dsp:sp modelId="{B9908773-D484-4475-AC25-F57A6CB2F074}">
      <dsp:nvSpPr>
        <dsp:cNvPr id="0" name=""/>
        <dsp:cNvSpPr/>
      </dsp:nvSpPr>
      <dsp:spPr>
        <a:xfrm>
          <a:off x="2066925" y="1219199"/>
          <a:ext cx="1962150" cy="1625600"/>
        </a:xfrm>
        <a:prstGeom prst="roundRect">
          <a:avLst/>
        </a:prstGeom>
        <a:solidFill>
          <a:schemeClr val="accent4">
            <a:hueOff val="1754093"/>
            <a:satOff val="4262"/>
            <a:lumOff val="6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Teste</a:t>
          </a:r>
        </a:p>
      </dsp:txBody>
      <dsp:txXfrm>
        <a:off x="2146280" y="1298554"/>
        <a:ext cx="1803440" cy="1466890"/>
      </dsp:txXfrm>
    </dsp:sp>
    <dsp:sp modelId="{E83D6D12-3D54-4BB6-B23E-89E0DD408BEC}">
      <dsp:nvSpPr>
        <dsp:cNvPr id="0" name=""/>
        <dsp:cNvSpPr/>
      </dsp:nvSpPr>
      <dsp:spPr>
        <a:xfrm>
          <a:off x="4127301" y="1219199"/>
          <a:ext cx="1962150" cy="1625600"/>
        </a:xfrm>
        <a:prstGeom prst="roundRect">
          <a:avLst/>
        </a:prstGeom>
        <a:solidFill>
          <a:schemeClr val="accent4">
            <a:hueOff val="3508185"/>
            <a:satOff val="8525"/>
            <a:lumOff val="1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Implementação</a:t>
          </a:r>
        </a:p>
      </dsp:txBody>
      <dsp:txXfrm>
        <a:off x="4206656" y="1298554"/>
        <a:ext cx="180344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19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18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fktsne-u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Modelagem de Dados: U1S2</a:t>
            </a:r>
            <a:br>
              <a:rPr lang="pt-BR" dirty="0"/>
            </a:br>
            <a:r>
              <a:rPr lang="pt-BR" sz="1800" dirty="0"/>
              <a:t>Por Prof. Ms. Debora B. Aires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29EF7CA-A30E-447A-B626-781879528F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859BF-0929-4274-AEAE-85D4A074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971"/>
            <a:ext cx="5138700" cy="857400"/>
          </a:xfrm>
        </p:spPr>
        <p:txBody>
          <a:bodyPr/>
          <a:lstStyle/>
          <a:p>
            <a:r>
              <a:rPr lang="pt-BR" dirty="0"/>
              <a:t>Funções do DBA (Administrador de Banco de Dados 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B5CA0A-8ED7-4839-9FB2-BE7142D3A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Definição do esquema;</a:t>
            </a:r>
          </a:p>
          <a:p>
            <a:r>
              <a:rPr lang="pt-BR" sz="2000" dirty="0"/>
              <a:t>Concessão de autorização ao acesso aos dados;</a:t>
            </a:r>
          </a:p>
          <a:p>
            <a:r>
              <a:rPr lang="pt-BR" sz="2000" dirty="0"/>
              <a:t>Manutenção de rotina: liberar espaços no servidor, realizar backup e monitorar as tarefas no servidor (evitando possíveis gargalos de acessos).</a:t>
            </a:r>
          </a:p>
          <a:p>
            <a:pPr lvl="1"/>
            <a:r>
              <a:rPr lang="pt-BR" sz="2000" dirty="0"/>
              <a:t>ficar atento às novas tecnologias que surgem. </a:t>
            </a:r>
          </a:p>
        </p:txBody>
      </p:sp>
    </p:spTree>
    <p:extLst>
      <p:ext uri="{BB962C8B-B14F-4D97-AF65-F5344CB8AC3E}">
        <p14:creationId xmlns:p14="http://schemas.microsoft.com/office/powerpoint/2010/main" val="24439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A7E3E9C-591D-4A1E-90F3-5ABF51B006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14F0F79-E399-44AB-B585-EA1D9058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do Analista de Sistema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5E4BA7-B769-4541-B194-9699E2B81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Projetista </a:t>
            </a:r>
            <a:r>
              <a:rPr lang="pt-BR" dirty="0"/>
              <a:t>de banco de dados;</a:t>
            </a:r>
          </a:p>
          <a:p>
            <a:r>
              <a:rPr lang="pt-BR" dirty="0"/>
              <a:t>Interagir extensivamente com especialistas do domínio e usuários;</a:t>
            </a:r>
          </a:p>
          <a:p>
            <a:r>
              <a:rPr lang="pt-BR" dirty="0"/>
              <a:t>Criará uma representação gráfica dos requisitos do cliente.</a:t>
            </a:r>
          </a:p>
        </p:txBody>
      </p:sp>
    </p:spTree>
    <p:extLst>
      <p:ext uri="{BB962C8B-B14F-4D97-AF65-F5344CB8AC3E}">
        <p14:creationId xmlns:p14="http://schemas.microsoft.com/office/powerpoint/2010/main" val="318755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C7C20B9-FB82-4652-8C41-6FDF961FFB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98F45C1A-9094-47C6-AB56-8AB3AD8B5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29453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03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3E11F1D-41A6-4F8C-AF33-6E1E6D85EF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8A1D634-0191-4BF1-A0CA-679D212BAD59}"/>
              </a:ext>
            </a:extLst>
          </p:cNvPr>
          <p:cNvSpPr txBox="1">
            <a:spLocks/>
          </p:cNvSpPr>
          <p:nvPr/>
        </p:nvSpPr>
        <p:spPr>
          <a:xfrm>
            <a:off x="163926" y="0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dirty="0"/>
              <a:t>Etapas da modelagem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B0F6B2-D9C7-408B-9D84-EE219B56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08" y="876199"/>
            <a:ext cx="7514984" cy="38214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FE1E86B-E25D-4BFF-A870-2A59044CCC85}"/>
              </a:ext>
            </a:extLst>
          </p:cNvPr>
          <p:cNvSpPr txBox="1"/>
          <p:nvPr/>
        </p:nvSpPr>
        <p:spPr>
          <a:xfrm>
            <a:off x="1027420" y="4620280"/>
            <a:ext cx="3411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Levantamento e a análise dos requisitos</a:t>
            </a:r>
          </a:p>
        </p:txBody>
      </p:sp>
    </p:spTree>
    <p:extLst>
      <p:ext uri="{BB962C8B-B14F-4D97-AF65-F5344CB8AC3E}">
        <p14:creationId xmlns:p14="http://schemas.microsoft.com/office/powerpoint/2010/main" val="6822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5EA46F-8073-40B3-B6DB-134C3B7A7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Muitas vezes, criamos e programamos muito além do que foi solicitado, visando a qualidade final do software para este para futuros clientes.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F663F73-AFDF-4AC0-A79F-24D3D7C3B3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03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377A8FF-A86E-4638-A060-26E9ADF327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81C8BCF-36E3-4209-85FF-70C01BD5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Nomenclatura Para entidades e Atributos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FBCCAE-5BA3-4382-9A40-0D19F6B8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6938"/>
            <a:ext cx="5138700" cy="3180900"/>
          </a:xfrm>
        </p:spPr>
        <p:txBody>
          <a:bodyPr/>
          <a:lstStyle/>
          <a:p>
            <a:r>
              <a:rPr lang="pt-BR" dirty="0"/>
              <a:t>Não é aconselhável utilizar: </a:t>
            </a:r>
          </a:p>
          <a:p>
            <a:pPr lvl="1"/>
            <a:r>
              <a:rPr lang="pt-BR" dirty="0"/>
              <a:t>espaços em branco;</a:t>
            </a:r>
          </a:p>
          <a:p>
            <a:pPr lvl="1"/>
            <a:r>
              <a:rPr lang="pt-BR" dirty="0"/>
              <a:t>números;</a:t>
            </a:r>
          </a:p>
          <a:p>
            <a:pPr lvl="1"/>
            <a:r>
              <a:rPr lang="pt-BR" dirty="0"/>
              <a:t>caracteres especiais;</a:t>
            </a:r>
          </a:p>
          <a:p>
            <a:r>
              <a:rPr lang="pt-BR" dirty="0"/>
              <a:t>As entidades devem estar no singular e começar com letra maiúscula. Ex.: Aluno</a:t>
            </a:r>
          </a:p>
          <a:p>
            <a:r>
              <a:rPr lang="pt-BR" dirty="0"/>
              <a:t>Atributo poderá ser abreviado. Ex.: </a:t>
            </a:r>
            <a:r>
              <a:rPr lang="pt-BR" dirty="0" err="1"/>
              <a:t>nm_aluno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076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ACA681D-B519-403C-8A1B-D0AADCA65B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EB7F056-F86B-4DD8-BCC9-A2583C68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35213"/>
            <a:ext cx="5138700" cy="857400"/>
          </a:xfrm>
        </p:spPr>
        <p:txBody>
          <a:bodyPr/>
          <a:lstStyle/>
          <a:p>
            <a:r>
              <a:rPr lang="pt-BR" dirty="0"/>
              <a:t>Sem medo de errar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166DB6-95B4-4423-872B-742563EF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5" y="420226"/>
            <a:ext cx="6270173" cy="3180900"/>
          </a:xfrm>
        </p:spPr>
        <p:txBody>
          <a:bodyPr/>
          <a:lstStyle/>
          <a:p>
            <a:pPr marL="76200" indent="0">
              <a:buNone/>
            </a:pPr>
            <a:r>
              <a:rPr lang="pt-BR" sz="2000" dirty="0"/>
              <a:t>Você deverá atender a um novo cliente, a empresa de aluguel de decoração de festas infantil, Decora Feliz, que nos procurou, pois deseja um software. O desafio é auxiliar no controle de reserva de aluguel dos diversos itens de decoração e brinquedos para festa infantil. Como a empresa é pequena, o pagamento deverá ficar fora deste processo. O objetivo é controlar o local da festa, os clientes e quais equipamentos e decorações serão necessários. Você deverá realizar um levantamento das entidades iniciais que farão parte do banco de dados. Uma dica importante é observar se é um substantivo e, se for, verificar se podemos guardar informações. Observe que algumas entidades que não foram mencionadas pelo nosso cliente aparecerão. </a:t>
            </a:r>
          </a:p>
        </p:txBody>
      </p:sp>
    </p:spTree>
    <p:extLst>
      <p:ext uri="{BB962C8B-B14F-4D97-AF65-F5344CB8AC3E}">
        <p14:creationId xmlns:p14="http://schemas.microsoft.com/office/powerpoint/2010/main" val="419268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B9E8CF0-4F65-4FC9-B856-1490BD407F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16151E9-B8DB-495E-8F70-B4061F6E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061"/>
            <a:ext cx="5138700" cy="857400"/>
          </a:xfrm>
        </p:spPr>
        <p:txBody>
          <a:bodyPr/>
          <a:lstStyle/>
          <a:p>
            <a:r>
              <a:rPr lang="pt-BR" dirty="0"/>
              <a:t>Situação-problema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899CAC-996A-4C64-97E5-5CA2D0737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20" y="607040"/>
            <a:ext cx="6185648" cy="3270710"/>
          </a:xfrm>
        </p:spPr>
        <p:txBody>
          <a:bodyPr/>
          <a:lstStyle/>
          <a:p>
            <a:pPr marL="76200" indent="0">
              <a:buNone/>
            </a:pPr>
            <a:r>
              <a:rPr lang="pt-BR" sz="2000" dirty="0"/>
              <a:t>Seu chefe necessita de ajuda no levantamento das entidades envolvidas no próximo banco de dados a ser desenvolvido. Você precisa fazer um levantamento das entidades para uma escola de ensino fundamental e médio que necessita um banco de dados para um controle acadêmico. Será necessário guardar informações dos alunos, professores, disciplinas, cursos e departamentos. Um problema da escola é a geração dos horários dos alunos, que podem fazer várias disciplinas em diferentes horários. Quais serão as entidades? Observe que não há muitos detalhes sobre as informações a serem guardadas. Crie uma lista de possíveis atributos para cada entidade, levando em consideração sua vida acadêmica. </a:t>
            </a:r>
          </a:p>
        </p:txBody>
      </p:sp>
    </p:spTree>
    <p:extLst>
      <p:ext uri="{BB962C8B-B14F-4D97-AF65-F5344CB8AC3E}">
        <p14:creationId xmlns:p14="http://schemas.microsoft.com/office/powerpoint/2010/main" val="4276471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5" name="Google Shape;48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You can find me at: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dirty="0" err="1"/>
              <a:t>debora.aires</a:t>
            </a:r>
            <a:r>
              <a:rPr lang="en" sz="2000" dirty="0"/>
              <a:t>@</a:t>
            </a:r>
            <a:r>
              <a:rPr lang="pt-BR" sz="2000" dirty="0"/>
              <a:t>educadores.net.br</a:t>
            </a:r>
            <a:endParaRPr sz="2000"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92" name="Google Shape;492;p3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/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/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 O modelo de dados relacional foi proposto na década de 70 por Peter P. Chen e, desde então, é utilizado para a modelagem de dados. Com o passar dos anos, foi aperfeiçoado, porém seu princípio básico ainda é o mesmo.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5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Bibliografia</a:t>
            </a:r>
            <a:endParaRPr dirty="0"/>
          </a:p>
        </p:txBody>
      </p:sp>
      <p:sp>
        <p:nvSpPr>
          <p:cNvPr id="499" name="Google Shape;499;p3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1400" dirty="0" err="1"/>
              <a:t>Werlich</a:t>
            </a:r>
            <a:r>
              <a:rPr lang="pt-BR" sz="1400" dirty="0"/>
              <a:t>, Claudia. Modelagem de Dados. Londrina: Editora e Distribuidora Educacional S.A.,  2018.</a:t>
            </a:r>
          </a:p>
          <a:p>
            <a:pPr marL="0" indent="0">
              <a:buNone/>
            </a:pPr>
            <a:r>
              <a:rPr lang="pt-BR" sz="1400" dirty="0"/>
              <a:t>Curso MySQL #01 - O que é um Banco de Dados?: </a:t>
            </a:r>
            <a:r>
              <a:rPr lang="pt-BR" sz="1400" dirty="0">
                <a:hlinkClick r:id="rId3"/>
              </a:rPr>
              <a:t>https://www.youtube.com/watch?v=Ofktsne-utM</a:t>
            </a:r>
            <a:endParaRPr sz="1400" b="1" dirty="0">
              <a:solidFill>
                <a:srgbClr val="A5B0FE"/>
              </a:solidFill>
            </a:endParaRPr>
          </a:p>
        </p:txBody>
      </p:sp>
      <p:sp>
        <p:nvSpPr>
          <p:cNvPr id="501" name="Google Shape;501;p38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0EA7BC-F7DD-404C-8DEA-3B64E773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Fácil compreensão por usuários leigos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100F27-7710-4372-88EF-C1C82B43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1" y="1444375"/>
            <a:ext cx="4856312" cy="25973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F34BAC2-C48E-438D-AB09-47882B0C4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34" y="3611369"/>
            <a:ext cx="5532745" cy="142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4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B570779-F7E5-437A-8813-3026746005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28D665F-E7BC-4434-A0E6-77B5194DA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478426"/>
              </p:ext>
            </p:extLst>
          </p:nvPr>
        </p:nvGraphicFramePr>
        <p:xfrm>
          <a:off x="391886" y="130629"/>
          <a:ext cx="8360228" cy="4882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24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 Para Guimarães (2003), uma entidade é um objeto ou indivíduo do mundo real que possui existência própria e cujas características ou propriedades desejamos registrar.</a:t>
            </a:r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309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1E1A90F-7D00-45F8-9787-DB7113349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Precisaremos tomar certos cuidados para evitar que tabelas se escondam em outras tabelas como forma de campos e, este é um dos segredos da modelagem de dados: descobrir essas tabelas escondidas.</a:t>
            </a:r>
          </a:p>
          <a:p>
            <a:endParaRPr lang="pt-BR" sz="20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47B991C-9904-4C63-8DCE-27D7FBEBAD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9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30246C2-934A-49FC-94EE-78243F09B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AEDFC6-C304-4AE9-ABBB-E87E841F6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42"/>
            <a:ext cx="9144000" cy="482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ECAE1BF-52D9-43A6-AABF-283085C728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B155A0C5-37C0-49C0-8130-D43E626CA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385970"/>
              </p:ext>
            </p:extLst>
          </p:nvPr>
        </p:nvGraphicFramePr>
        <p:xfrm>
          <a:off x="1524000" y="240074"/>
          <a:ext cx="5691068" cy="379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94A6ED1B-4527-4FD4-B170-373A08B924B0}"/>
              </a:ext>
            </a:extLst>
          </p:cNvPr>
          <p:cNvSpPr txBox="1">
            <a:spLocks/>
          </p:cNvSpPr>
          <p:nvPr/>
        </p:nvSpPr>
        <p:spPr>
          <a:xfrm>
            <a:off x="79402" y="4175050"/>
            <a:ext cx="449259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dirty="0"/>
              <a:t>Elementos que compõem um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67188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58B8731-2837-4FE6-A380-6050133D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97F5BA2-22E5-49A9-90A8-7A77F453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A8B70C-A243-4691-9442-3E02761FD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93" y="1306286"/>
            <a:ext cx="6008914" cy="3531964"/>
          </a:xfrm>
        </p:spPr>
        <p:txBody>
          <a:bodyPr/>
          <a:lstStyle/>
          <a:p>
            <a:r>
              <a:rPr lang="pt-BR" dirty="0"/>
              <a:t>Programadores de aplicação;</a:t>
            </a:r>
          </a:p>
          <a:p>
            <a:r>
              <a:rPr lang="pt-BR" dirty="0"/>
              <a:t>Usuários sofisticados: analistas de sistemas especializados em determinado software;</a:t>
            </a:r>
          </a:p>
          <a:p>
            <a:r>
              <a:rPr lang="pt-BR" dirty="0"/>
              <a:t>Usuários especialistas: desenvolvedores que projetam aplicações;</a:t>
            </a:r>
          </a:p>
          <a:p>
            <a:r>
              <a:rPr lang="pt-BR" dirty="0"/>
              <a:t>Usuários navegantes (comuns ou leigos);</a:t>
            </a:r>
          </a:p>
        </p:txBody>
      </p:sp>
    </p:spTree>
    <p:extLst>
      <p:ext uri="{BB962C8B-B14F-4D97-AF65-F5344CB8AC3E}">
        <p14:creationId xmlns:p14="http://schemas.microsoft.com/office/powerpoint/2010/main" val="461954254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2EE9046EE70E42BF9F8AF5E7E73FA9" ma:contentTypeVersion="3" ma:contentTypeDescription="Create a new document." ma:contentTypeScope="" ma:versionID="e6bf876780fab4046c2bb2f0b365e8b9">
  <xsd:schema xmlns:xsd="http://www.w3.org/2001/XMLSchema" xmlns:xs="http://www.w3.org/2001/XMLSchema" xmlns:p="http://schemas.microsoft.com/office/2006/metadata/properties" xmlns:ns2="8472057b-cfd1-4628-8ecc-10a8b45f6844" targetNamespace="http://schemas.microsoft.com/office/2006/metadata/properties" ma:root="true" ma:fieldsID="008ce768e64c85af9d32164ebd33d307" ns2:_="">
    <xsd:import namespace="8472057b-cfd1-4628-8ecc-10a8b45f6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2057b-cfd1-4628-8ecc-10a8b45f6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4BBE9C-A7D4-45C5-AF1B-4ACC54BC00D9}"/>
</file>

<file path=customXml/itemProps2.xml><?xml version="1.0" encoding="utf-8"?>
<ds:datastoreItem xmlns:ds="http://schemas.openxmlformats.org/officeDocument/2006/customXml" ds:itemID="{001111CA-54A6-41B2-B17F-AB36F103936D}"/>
</file>

<file path=customXml/itemProps3.xml><?xml version="1.0" encoding="utf-8"?>
<ds:datastoreItem xmlns:ds="http://schemas.openxmlformats.org/officeDocument/2006/customXml" ds:itemID="{4388CAD3-E14C-4783-864B-151AD2AB835E}"/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727</Words>
  <Application>Microsoft Office PowerPoint</Application>
  <PresentationFormat>Apresentação na tela (16:9)</PresentationFormat>
  <Paragraphs>84</Paragraphs>
  <Slides>20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Barlow</vt:lpstr>
      <vt:lpstr>Barlow Light</vt:lpstr>
      <vt:lpstr>Work Sans</vt:lpstr>
      <vt:lpstr>Calibri</vt:lpstr>
      <vt:lpstr>Arial</vt:lpstr>
      <vt:lpstr>Miriam Libre</vt:lpstr>
      <vt:lpstr>Roderigo template</vt:lpstr>
      <vt:lpstr>Modelagem de Dados: U1S2 Por Prof. Ms. Debora B. Aires</vt:lpstr>
      <vt:lpstr>Apresentação do PowerPoint</vt:lpstr>
      <vt:lpstr>Fácil compreensão por usuários leigos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Usuários</vt:lpstr>
      <vt:lpstr>Funções do DBA (Administrador de Banco de Dados )</vt:lpstr>
      <vt:lpstr>Funções do Analista de Sistema </vt:lpstr>
      <vt:lpstr>Apresentação do PowerPoint</vt:lpstr>
      <vt:lpstr>Apresentação do PowerPoint</vt:lpstr>
      <vt:lpstr>Apresentação do PowerPoint</vt:lpstr>
      <vt:lpstr>Nomenclatura Para entidades e Atributos</vt:lpstr>
      <vt:lpstr>Sem medo de errar</vt:lpstr>
      <vt:lpstr>Situação-problema</vt:lpstr>
      <vt:lpstr>THANKS!</vt:lpstr>
      <vt:lpstr>CREDITS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Debora Aires</dc:creator>
  <cp:lastModifiedBy>Debora Barbosa Aires</cp:lastModifiedBy>
  <cp:revision>67</cp:revision>
  <dcterms:modified xsi:type="dcterms:W3CDTF">2023-03-01T01:29:47Z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0x010100002EE9046EE70E42BF9F8AF5E7E73FA9</vt:lpwstr>
  </property>
</Properties>
</file>