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59676-0BDB-4D7A-980F-7268549D7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1751B4-32EF-442A-893A-17E93BCB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9F609-683D-4925-8BF8-EE47D2B6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59150-AC24-459D-AA35-C6182566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2A2B3-BAC9-45ED-A524-D62197F7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1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8947-D1DC-48C1-8795-9FF97EAA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C3B46-BD2E-411D-BDEB-094F083D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46A01-5A63-41A1-BE67-931D53C3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611F0-8AFB-40EA-9F4E-14AC2C64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6FB1C-FB47-432C-9334-BC0C175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4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A2AA6-B577-42F7-9E33-DDC2DD394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D031-8CEA-4014-87C2-3019C5783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290E6-8418-40C5-8DE5-2BC517B4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1E0CA-AA60-4634-AC6D-7C497EE3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C73E4-4512-41D3-AAC1-FA3A045B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EBB97-EF80-4F62-9963-6441B9A3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BE78B-7EE0-4E2D-B98F-5E11C430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A9EDA-BD2F-432A-8C3F-0A7A46F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F8DB5-DF61-47A2-9FCD-F574496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08B08-71A0-4A20-89A0-0BE15F18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7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5D69-E850-402B-9EA6-96399B41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0B917-9863-4204-9010-2AA32125E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D9C8B-63E6-4267-9E6F-8719CF30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47698-5CFE-4A7D-A2C6-DD3E6DF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7B93-8B0B-4C66-8620-0209DB9C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1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FB908-20A2-4335-810A-A368DBA8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50205-02BA-48D6-AB1D-C6A25907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92150-59E5-4CD1-AA8F-9CCB3E8E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836F4-A8E0-4A06-8474-D4E79459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C7914-85ED-4FCF-9CEE-EA20561A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4D54F-9CC4-43DD-B3A7-801079D6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8F72F-F466-4E4B-88FC-CAE367A5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21583-49E5-464F-8531-1F3C7680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863EAA-EE10-4EE3-935F-7E0B4FC33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585FC-78A2-458E-895B-B77A4686A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810DC-A59E-4427-83DE-76BFB154A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1247A-6514-4BB8-A223-F4E1871F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954505-E482-4B57-BCFE-0491166B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0B2C0-B500-4BAF-B9F0-40E022B5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F9E95-461F-47D4-A31D-8DE744F3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1B6BA-F766-45DC-9D46-4813D05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E5BAD-5A70-4C3D-A3CF-F7DBD75D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FA219D-757E-4CA9-8F7B-D70BB138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3AA37-45A1-4900-BAE3-0B0418AF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BA0839-5DDF-44CB-8450-8861AF6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33D4-E761-4B0C-AC98-1A83F6BD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4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978A-D137-47AE-89BC-490C4463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28E1A-960E-45A6-AE66-2BFE2CF1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E8457-96AE-40E9-A486-F2A7167E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C1280-F255-4831-B224-FEC43DC2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D0708-D7CF-4A60-9D9B-946D308D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B7753-F5E3-4B99-9D5D-A77EA150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F581E-BE58-4874-9394-863519F5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052CCC-D4F4-4482-AA45-9018A1578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2A2A4-8709-438A-B317-4B510139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B609B-7DAC-434B-BE45-FA828B9B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AD22-D6D9-46B9-B76E-005BBC4F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E141C-E8C1-472F-A362-054A58F5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2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74C52-7BFF-4224-B4CE-E84BB6B3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36CDB-883C-409F-9018-96A9C065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2DF37-1319-4DBB-8A17-713243D9A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282D-AB89-467A-9ADE-BC9F99AFA5C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4BD89-1CB2-4F18-939E-5F877D2F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DEAFA-A6BB-44E7-A3D1-4D64D984B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03ED-1039-4D00-9A8E-2CF65A37F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F5E7-5F35-4739-9FC5-81CD2E5A6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testppt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C3C381-4845-4A44-89FC-96C27619E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3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</dc:title>
  <dc:creator>Administrator</dc:creator>
  <cp:lastModifiedBy>Administrator</cp:lastModifiedBy>
  <cp:revision>1</cp:revision>
  <dcterms:created xsi:type="dcterms:W3CDTF">2020-12-02T18:17:01Z</dcterms:created>
  <dcterms:modified xsi:type="dcterms:W3CDTF">2020-12-02T18:17:14Z</dcterms:modified>
</cp:coreProperties>
</file>