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C1C3839-18AE-CE46-8F41-361351B3DB06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F075C16-7083-FC4D-98A1-13A8F166220B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854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839-18AE-CE46-8F41-361351B3DB06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5C16-7083-FC4D-98A1-13A8F1662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27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839-18AE-CE46-8F41-361351B3DB06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5C16-7083-FC4D-98A1-13A8F1662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982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839-18AE-CE46-8F41-361351B3DB06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5C16-7083-FC4D-98A1-13A8F166220B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8612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839-18AE-CE46-8F41-361351B3DB06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5C16-7083-FC4D-98A1-13A8F1662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250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839-18AE-CE46-8F41-361351B3DB06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5C16-7083-FC4D-98A1-13A8F1662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574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839-18AE-CE46-8F41-361351B3DB06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5C16-7083-FC4D-98A1-13A8F1662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316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839-18AE-CE46-8F41-361351B3DB06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5C16-7083-FC4D-98A1-13A8F1662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069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839-18AE-CE46-8F41-361351B3DB06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5C16-7083-FC4D-98A1-13A8F1662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68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839-18AE-CE46-8F41-361351B3DB06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5C16-7083-FC4D-98A1-13A8F1662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51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839-18AE-CE46-8F41-361351B3DB06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5C16-7083-FC4D-98A1-13A8F1662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26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839-18AE-CE46-8F41-361351B3DB06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5C16-7083-FC4D-98A1-13A8F1662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48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839-18AE-CE46-8F41-361351B3DB06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5C16-7083-FC4D-98A1-13A8F1662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83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839-18AE-CE46-8F41-361351B3DB06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5C16-7083-FC4D-98A1-13A8F1662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63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839-18AE-CE46-8F41-361351B3DB06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5C16-7083-FC4D-98A1-13A8F1662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97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839-18AE-CE46-8F41-361351B3DB06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5C16-7083-FC4D-98A1-13A8F1662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4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839-18AE-CE46-8F41-361351B3DB06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5C16-7083-FC4D-98A1-13A8F1662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29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C1C3839-18AE-CE46-8F41-361351B3DB06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F075C16-7083-FC4D-98A1-13A8F1662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19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https://developer.android.com/static/codelabs/basic-android-kotlin-compose-first-app/img/ae56cae7df0e4f09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https://developer.android.com/static/codelabs/basic-android-kotlin-compose-first-app/img/935c2d9a4df8b864.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eloper.android.com/guide/topics/manifest/uses-sdk-ele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https://developer.android.com/static/codelabs/basic-android-kotlin-compose-first-app/img/c860e875eefd68b7.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https://developer.android.com/static/codelabs/basic-android-kotlin-compose-first-app/img/b19824b6bdd2eb0e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https://developer.android.com/static/codelabs/basic-android-kotlin-compose-first-app/img/2490cde640ebe0f5.png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https://developer.android.com/static/codelabs/basic-android-kotlin-compose-first-app/img/38c4a624cae42640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https://developer.android.com/static/codelabs/basic-android-kotlin-compose-first-app/img/b703cbb79837ae70.png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9E7B2-1399-08AC-C5CB-D51ED4290C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Введение </a:t>
            </a:r>
            <a:r>
              <a:rPr lang="ru-RU" dirty="0"/>
              <a:t>в </a:t>
            </a:r>
            <a:r>
              <a:rPr lang="en-US" dirty="0"/>
              <a:t>jetpack Compose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09D3CA-C90A-2888-42B2-69021A160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52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87FD5-A73E-ED16-52C9-30A22A34A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79" y="245492"/>
            <a:ext cx="10396882" cy="1151965"/>
          </a:xfrm>
        </p:spPr>
        <p:txBody>
          <a:bodyPr/>
          <a:lstStyle/>
          <a:p>
            <a:r>
              <a:rPr lang="ru-RU" dirty="0" err="1"/>
              <a:t>СОздание</a:t>
            </a:r>
            <a:r>
              <a:rPr lang="ru-RU" dirty="0"/>
              <a:t>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4061F1-7BE6-BE38-498F-C738546361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5439" y="0"/>
            <a:ext cx="10394707" cy="3311189"/>
          </a:xfrm>
        </p:spPr>
        <p:txBody>
          <a:bodyPr/>
          <a:lstStyle/>
          <a:p>
            <a:r>
              <a:rPr lang="ru-RU" sz="1800" kern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диалоговом окне </a:t>
            </a:r>
            <a:r>
              <a:rPr lang="ru-RU" sz="1800" b="1" kern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«Добро пожаловать в </a:t>
            </a:r>
            <a:r>
              <a:rPr lang="ru-RU" sz="1800" b="1" kern="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</a:t>
            </a:r>
            <a:r>
              <a:rPr lang="ru-RU" sz="1800" b="1" kern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Studio»</a:t>
            </a:r>
            <a:r>
              <a:rPr lang="ru-RU" sz="1800" kern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нажмите </a:t>
            </a:r>
            <a:r>
              <a:rPr lang="ru-RU" sz="1800" b="1" kern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en-US" sz="1800" b="1" kern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 Project</a:t>
            </a:r>
            <a:r>
              <a:rPr lang="ru-RU" sz="1800" b="1" kern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r>
              <a:rPr lang="ru-RU" cap="none" dirty="0">
                <a:effectLst/>
              </a:rPr>
              <a:t> </a:t>
            </a:r>
            <a:endParaRPr lang="ru-RU" cap="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C3F59-CC5A-8A55-D933-CE2DCC016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189" y="1837764"/>
            <a:ext cx="301207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7" name="Рисунок 25" descr="новый проект, открытый проект и другие варианты">
            <a:extLst>
              <a:ext uri="{FF2B5EF4-FFF2-40B4-BE49-F238E27FC236}">
                <a16:creationId xmlns:a16="http://schemas.microsoft.com/office/drawing/2014/main" id="{3D193A4D-FB27-C7BF-7A03-2E6FCAC0A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71" y="1969928"/>
            <a:ext cx="5051502" cy="411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47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87FD5-A73E-ED16-52C9-30A22A34A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79" y="245492"/>
            <a:ext cx="10396882" cy="1151965"/>
          </a:xfrm>
        </p:spPr>
        <p:txBody>
          <a:bodyPr/>
          <a:lstStyle/>
          <a:p>
            <a:r>
              <a:rPr lang="ru-RU" dirty="0" err="1"/>
              <a:t>СОздание</a:t>
            </a:r>
            <a:r>
              <a:rPr lang="ru-RU" dirty="0"/>
              <a:t>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4061F1-7BE6-BE38-498F-C738546361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1512" y="1276815"/>
            <a:ext cx="5608745" cy="4304370"/>
          </a:xfrm>
        </p:spPr>
        <p:txBody>
          <a:bodyPr>
            <a:normAutofit fontScale="85000" lnSpcReduction="20000"/>
          </a:bodyPr>
          <a:lstStyle/>
          <a:p>
            <a:r>
              <a:rPr lang="ru-RU" sz="1800" kern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Откроется окно </a:t>
            </a:r>
            <a:r>
              <a:rPr lang="ru-RU" sz="1800" b="1" kern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en-US" sz="1800" b="1" kern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 Project</a:t>
            </a:r>
            <a:r>
              <a:rPr lang="ru-RU" sz="1800" b="1" kern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r>
              <a:rPr lang="ru-RU" sz="1800" kern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со списком шаблонов, предоставленных </a:t>
            </a:r>
            <a:r>
              <a:rPr lang="ru-RU" sz="1800" kern="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</a:t>
            </a:r>
            <a:r>
              <a:rPr lang="ru-RU" sz="1800" kern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Studio</a:t>
            </a:r>
            <a:endParaRPr lang="en-US" sz="1800" kern="0" cap="non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180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</a:t>
            </a:r>
            <a:r>
              <a:rPr lang="ru-RU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Studio шаблон проекта — это проект </a:t>
            </a:r>
            <a:r>
              <a:rPr lang="ru-RU" sz="180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</a:t>
            </a:r>
            <a:r>
              <a:rPr lang="ru-RU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который предоставляет схему для приложения определенного типа. Шаблоны создают структуру проекта и файлы, необходимые </a:t>
            </a:r>
            <a:r>
              <a:rPr lang="ru-RU" sz="180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</a:t>
            </a:r>
            <a:r>
              <a:rPr lang="ru-RU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Studio для создания вашего проекта. Выбранный вами шаблон содержит стартовый код, который поможет вам работать быстрее.</a:t>
            </a:r>
          </a:p>
          <a:p>
            <a:r>
              <a:rPr lang="ru-RU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Убедитесь, что выбрана вкладка </a:t>
            </a:r>
            <a:r>
              <a:rPr lang="ru-RU" sz="18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«Телефон и планшет» .</a:t>
            </a:r>
            <a:endParaRPr lang="ru-RU" sz="1800" b="1" cap="none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Щелкните шаблон </a:t>
            </a:r>
            <a:r>
              <a:rPr lang="ru-RU" sz="18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ru-RU" sz="1800" b="1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Empty</a:t>
            </a:r>
            <a:r>
              <a:rPr lang="ru-RU" sz="18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Activity</a:t>
            </a:r>
            <a:r>
              <a:rPr lang="ru-RU" sz="18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r>
              <a:rPr lang="ru-RU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, чтобы выбрать его в качестве шаблона для своего проекта. Это шаблон для создания простого проекта, который можно использовать для создания приложения </a:t>
            </a:r>
            <a:r>
              <a:rPr lang="ru-RU" sz="180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Compose</a:t>
            </a:r>
            <a:r>
              <a:rPr lang="ru-RU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 Он имеет один экран и отображает текст </a:t>
            </a:r>
            <a:r>
              <a:rPr lang="ru-RU" sz="1800" cap="none" dirty="0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sz="1800" cap="none" dirty="0" err="1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Hello</a:t>
            </a:r>
            <a:r>
              <a:rPr lang="ru-RU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800" cap="none" dirty="0" err="1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lang="ru-RU" sz="1800" cap="none" dirty="0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!"</a:t>
            </a:r>
            <a:r>
              <a:rPr lang="ru-RU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cap="non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Нажмите </a:t>
            </a:r>
            <a:r>
              <a:rPr lang="en-US" sz="1800" b="1" cap="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en-US" sz="18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Next”</a:t>
            </a:r>
            <a:r>
              <a:rPr lang="ru-RU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.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C3F59-CC5A-8A55-D933-CE2DCC016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189" y="1837764"/>
            <a:ext cx="301207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487FF4E-D1EF-719B-4790-E7671B2EB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8741" y="40773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3" name="Рисунок 24">
            <a:extLst>
              <a:ext uri="{FF2B5EF4-FFF2-40B4-BE49-F238E27FC236}">
                <a16:creationId xmlns:a16="http://schemas.microsoft.com/office/drawing/2014/main" id="{36DA7553-E1C0-E4A7-B736-201C65B95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257" y="1276814"/>
            <a:ext cx="5449551" cy="422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вал 5">
            <a:extLst>
              <a:ext uri="{FF2B5EF4-FFF2-40B4-BE49-F238E27FC236}">
                <a16:creationId xmlns:a16="http://schemas.microsoft.com/office/drawing/2014/main" id="{98B212E7-60AB-13EF-5D5D-884E69121432}"/>
              </a:ext>
            </a:extLst>
          </p:cNvPr>
          <p:cNvSpPr/>
          <p:nvPr/>
        </p:nvSpPr>
        <p:spPr>
          <a:xfrm>
            <a:off x="8887522" y="1397457"/>
            <a:ext cx="1483112" cy="157991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F761133-B906-EB62-4A07-B5A05EE54E91}"/>
              </a:ext>
            </a:extLst>
          </p:cNvPr>
          <p:cNvSpPr/>
          <p:nvPr/>
        </p:nvSpPr>
        <p:spPr>
          <a:xfrm>
            <a:off x="6406690" y="1825411"/>
            <a:ext cx="975417" cy="29332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42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94DA5-A8A2-4DB4-4AB6-5E4204442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08" y="117088"/>
            <a:ext cx="10396882" cy="1151965"/>
          </a:xfrm>
        </p:spPr>
        <p:txBody>
          <a:bodyPr/>
          <a:lstStyle/>
          <a:p>
            <a:r>
              <a:rPr lang="ru-RU" dirty="0" err="1"/>
              <a:t>СОздание</a:t>
            </a:r>
            <a:r>
              <a:rPr lang="ru-RU" dirty="0"/>
              <a:t>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EB4280-3607-FA05-CDB6-C1AC8B462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9754" y="1220175"/>
            <a:ext cx="6908180" cy="4170135"/>
          </a:xfrm>
        </p:spPr>
        <p:txBody>
          <a:bodyPr>
            <a:normAutofit lnSpcReduction="10000"/>
          </a:bodyPr>
          <a:lstStyle/>
          <a:p>
            <a:r>
              <a:rPr lang="ru-RU" sz="1800" cap="none" dirty="0">
                <a:latin typeface="Times New Roman" panose="02020603050405020304" pitchFamily="18" charset="0"/>
              </a:rPr>
              <a:t>В</a:t>
            </a:r>
            <a:r>
              <a:rPr lang="ru-RU" cap="none" dirty="0"/>
              <a:t> </a:t>
            </a:r>
            <a:r>
              <a:rPr lang="ru-RU" sz="1800" cap="none" dirty="0">
                <a:latin typeface="Times New Roman" panose="02020603050405020304" pitchFamily="18" charset="0"/>
              </a:rPr>
              <a:t>следующем окне </a:t>
            </a:r>
            <a:r>
              <a:rPr lang="ru-RU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Настройте свой проект следующим образом:</a:t>
            </a:r>
          </a:p>
          <a:p>
            <a:pPr>
              <a:spcBef>
                <a:spcPts val="720"/>
              </a:spcBef>
              <a:spcAft>
                <a:spcPts val="720"/>
              </a:spcAft>
            </a:pPr>
            <a:r>
              <a:rPr lang="ru-RU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Поле «</a:t>
            </a:r>
            <a:r>
              <a:rPr lang="en-US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</a:t>
            </a:r>
            <a:r>
              <a:rPr lang="ru-RU" sz="18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r>
              <a:rPr lang="ru-RU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используется для ввода названия вашего проекта. Для </a:t>
            </a:r>
            <a:r>
              <a:rPr lang="ru-RU" sz="1800" cap="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первой программы</a:t>
            </a:r>
            <a:r>
              <a:rPr lang="ru-RU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введите «</a:t>
            </a:r>
            <a:r>
              <a:rPr lang="en-US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Greeting Card</a:t>
            </a:r>
            <a:r>
              <a:rPr lang="ru-RU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».</a:t>
            </a:r>
          </a:p>
          <a:p>
            <a:pPr>
              <a:spcBef>
                <a:spcPts val="720"/>
              </a:spcBef>
              <a:spcAft>
                <a:spcPts val="720"/>
              </a:spcAft>
            </a:pPr>
            <a:r>
              <a:rPr lang="ru-RU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Оставьте поле </a:t>
            </a:r>
            <a:r>
              <a:rPr lang="en-US" sz="18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Package name</a:t>
            </a:r>
            <a:r>
              <a:rPr lang="ru-RU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без изменений. Именно так ваши файлы будут организованы в файловой структуре. В этом случае имя пакета будет </a:t>
            </a:r>
            <a:r>
              <a:rPr lang="ru-RU" sz="1800" cap="none" dirty="0" err="1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com.example.greetingcard</a:t>
            </a:r>
            <a:r>
              <a:rPr lang="ru-RU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spcBef>
                <a:spcPts val="720"/>
              </a:spcBef>
              <a:spcAft>
                <a:spcPts val="720"/>
              </a:spcAft>
            </a:pPr>
            <a:r>
              <a:rPr lang="ru-RU" sz="18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Поле «</a:t>
            </a:r>
            <a:r>
              <a:rPr lang="en-US" sz="18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Save</a:t>
            </a:r>
            <a:r>
              <a:rPr lang="ru-RU" sz="18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8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location</a:t>
            </a:r>
            <a:r>
              <a:rPr lang="ru-RU" sz="18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r>
              <a:rPr lang="en-US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Укажите папку для вашего проекта. </a:t>
            </a:r>
          </a:p>
          <a:p>
            <a:r>
              <a:rPr lang="ru-RU" sz="1800" kern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Выберите </a:t>
            </a:r>
            <a:r>
              <a:rPr lang="ru-RU" sz="1800" b="1" kern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 24: </a:t>
            </a:r>
            <a:r>
              <a:rPr lang="ru-RU" sz="1800" b="1" kern="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</a:t>
            </a:r>
            <a:r>
              <a:rPr lang="ru-RU" sz="1800" b="1" kern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7.0 (</a:t>
            </a:r>
            <a:r>
              <a:rPr lang="ru-RU" sz="1800" b="1" kern="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Nougat</a:t>
            </a:r>
            <a:r>
              <a:rPr lang="ru-RU" sz="1800" b="1" kern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1800" kern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в меню в поле </a:t>
            </a:r>
            <a:r>
              <a:rPr lang="ru-RU" sz="1800" b="1" kern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en-US" sz="1800" b="1" kern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Minimum</a:t>
            </a:r>
            <a:r>
              <a:rPr lang="ru-RU" sz="1800" b="1" kern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SDK</a:t>
            </a:r>
            <a:r>
              <a:rPr lang="ru-RU" sz="1800" kern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». </a:t>
            </a:r>
            <a:r>
              <a:rPr lang="ru-RU" sz="1800" u="sng" kern="0" cap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Минимальный SDK</a:t>
            </a:r>
            <a:r>
              <a:rPr lang="ru-RU" sz="1800" kern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указывает минимальную версию </a:t>
            </a:r>
            <a:r>
              <a:rPr lang="ru-RU" sz="1800" kern="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</a:t>
            </a:r>
            <a:r>
              <a:rPr lang="ru-RU" sz="1800" kern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на которой может работать ваше приложение.</a:t>
            </a:r>
            <a:r>
              <a:rPr lang="ru-RU" cap="none" dirty="0">
                <a:effectLst/>
              </a:rPr>
              <a:t> </a:t>
            </a:r>
            <a:endParaRPr lang="ru-RU" cap="none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4F083B2-BAD9-ADEE-71C5-2124DF046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1317" y="13939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97" name="Рисунок 23">
            <a:extLst>
              <a:ext uri="{FF2B5EF4-FFF2-40B4-BE49-F238E27FC236}">
                <a16:creationId xmlns:a16="http://schemas.microsoft.com/office/drawing/2014/main" id="{587AA669-B312-9C50-A1B3-1BEEB5219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663" y="1493174"/>
            <a:ext cx="4702952" cy="362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2EEE4310-BC43-D277-B83A-1BDD43C4B81B}"/>
              </a:ext>
            </a:extLst>
          </p:cNvPr>
          <p:cNvCxnSpPr/>
          <p:nvPr/>
        </p:nvCxnSpPr>
        <p:spPr>
          <a:xfrm>
            <a:off x="7359806" y="2414662"/>
            <a:ext cx="2464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9E4818A-7189-D081-9400-85A7E946E24E}"/>
              </a:ext>
            </a:extLst>
          </p:cNvPr>
          <p:cNvCxnSpPr/>
          <p:nvPr/>
        </p:nvCxnSpPr>
        <p:spPr>
          <a:xfrm>
            <a:off x="7337505" y="3160280"/>
            <a:ext cx="2865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5D80534-A1F9-58A9-B112-20916E1AE864}"/>
              </a:ext>
            </a:extLst>
          </p:cNvPr>
          <p:cNvSpPr txBox="1"/>
          <p:nvPr/>
        </p:nvSpPr>
        <p:spPr>
          <a:xfrm>
            <a:off x="295508" y="5434169"/>
            <a:ext cx="11257155" cy="64633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Нажмите </a:t>
            </a:r>
            <a:r>
              <a:rPr lang="ru-RU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Finish</a:t>
            </a:r>
            <a:r>
              <a:rPr lang="ru-RU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. Это может занять некоторое время. Во время настройки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Studio индикатор выполнения и сообщение указывают, продолжает ли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Studio настраивать ваш проект. 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996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492C87-7BC4-2512-DEA2-8871FFAA6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44" y="117088"/>
            <a:ext cx="10396882" cy="1151965"/>
          </a:xfrm>
        </p:spPr>
        <p:txBody>
          <a:bodyPr/>
          <a:lstStyle/>
          <a:p>
            <a:r>
              <a:rPr lang="en-US" dirty="0"/>
              <a:t> </a:t>
            </a:r>
            <a:r>
              <a:rPr lang="ru-RU" dirty="0"/>
              <a:t>Среда </a:t>
            </a:r>
            <a:r>
              <a:rPr lang="en-US" dirty="0"/>
              <a:t>Android Studio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105AB-0F51-59DB-F35B-3891657D4087}"/>
              </a:ext>
            </a:extLst>
          </p:cNvPr>
          <p:cNvSpPr txBox="1"/>
          <p:nvPr/>
        </p:nvSpPr>
        <p:spPr>
          <a:xfrm>
            <a:off x="303869" y="1005611"/>
            <a:ext cx="11003467" cy="1379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720"/>
              </a:spcBef>
              <a:spcAft>
                <a:spcPts val="720"/>
              </a:spcAft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Нажмите 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Split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в правом верхнем углу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Studio. Это позволит вам просмотреть как код, так и дизайн. Вы также можете нажать 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«Код»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, чтобы просмотреть только код, или 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«Дизайн»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, чтобы просмотреть только дизайн.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spcBef>
                <a:spcPts val="720"/>
              </a:spcBef>
              <a:spcAft>
                <a:spcPts val="720"/>
              </a:spcAft>
              <a:tabLst>
                <a:tab pos="457200" algn="l"/>
              </a:tabLs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F5B9F0F-195D-484F-50DE-553456734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409" y="345722"/>
            <a:ext cx="149250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121" name="Рисунок 19">
            <a:extLst>
              <a:ext uri="{FF2B5EF4-FFF2-40B4-BE49-F238E27FC236}">
                <a16:creationId xmlns:a16="http://schemas.microsoft.com/office/drawing/2014/main" id="{0FCC3392-FA78-8FD9-74D0-47857705E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408" y="345723"/>
            <a:ext cx="3437399" cy="54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CBAFC019-E579-2D0F-AF23-198C299C8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250" y="1775318"/>
            <a:ext cx="2101116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123" name="Рисунок 18">
            <a:extLst>
              <a:ext uri="{FF2B5EF4-FFF2-40B4-BE49-F238E27FC236}">
                <a16:creationId xmlns:a16="http://schemas.microsoft.com/office/drawing/2014/main" id="{9A6F209F-2965-C5E1-ECB6-0CEF436AD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805" y="1725138"/>
            <a:ext cx="6456556" cy="44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615E71AC-BE25-A280-52AF-C1BAE06569C1}"/>
              </a:ext>
            </a:extLst>
          </p:cNvPr>
          <p:cNvSpPr/>
          <p:nvPr/>
        </p:nvSpPr>
        <p:spPr>
          <a:xfrm>
            <a:off x="10091854" y="2040673"/>
            <a:ext cx="1346507" cy="46361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2C31CA7-CC3A-6503-FE50-BFA4E544A0E2}"/>
              </a:ext>
            </a:extLst>
          </p:cNvPr>
          <p:cNvCxnSpPr/>
          <p:nvPr/>
        </p:nvCxnSpPr>
        <p:spPr>
          <a:xfrm>
            <a:off x="11107807" y="876660"/>
            <a:ext cx="0" cy="116335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C481B6A-B7C7-663B-CEF6-03FF0FBEDC18}"/>
              </a:ext>
            </a:extLst>
          </p:cNvPr>
          <p:cNvSpPr txBox="1"/>
          <p:nvPr/>
        </p:nvSpPr>
        <p:spPr>
          <a:xfrm>
            <a:off x="303869" y="2211994"/>
            <a:ext cx="3922441" cy="2944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ts val="720"/>
              </a:spcBef>
              <a:spcAft>
                <a:spcPts val="72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Слева область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(1) показаны файлы и папки вашего проекта.</a:t>
            </a:r>
          </a:p>
          <a:p>
            <a:pPr marL="342900" lvl="0" indent="-342900">
              <a:spcBef>
                <a:spcPts val="720"/>
              </a:spcBef>
              <a:spcAft>
                <a:spcPts val="72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центре область 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(2) — место редактирования кода.</a:t>
            </a:r>
          </a:p>
          <a:p>
            <a:pPr marL="342900" lvl="0" indent="-342900">
              <a:spcBef>
                <a:spcPts val="720"/>
              </a:spcBef>
              <a:spcAft>
                <a:spcPts val="72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Справа область 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Preview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(3) — это место, где вы можете предварительно просмотреть, как выглядит ваше приложение.</a:t>
            </a:r>
          </a:p>
        </p:txBody>
      </p:sp>
    </p:spTree>
    <p:extLst>
      <p:ext uri="{BB962C8B-B14F-4D97-AF65-F5344CB8AC3E}">
        <p14:creationId xmlns:p14="http://schemas.microsoft.com/office/powerpoint/2010/main" val="261841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61FFA-99B7-1AE2-E00B-6DC903C0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70" y="206298"/>
            <a:ext cx="10396882" cy="1151965"/>
          </a:xfrm>
        </p:spPr>
        <p:txBody>
          <a:bodyPr/>
          <a:lstStyle/>
          <a:p>
            <a:r>
              <a:rPr lang="en-US" dirty="0"/>
              <a:t>Preview</a:t>
            </a:r>
            <a:endParaRPr lang="ru-RU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C7DEB87-F9BB-C3E9-17A0-84667A524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34" y="501804"/>
            <a:ext cx="173450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50" name="Рисунок 17" descr="Текст при этом гласит">
            <a:extLst>
              <a:ext uri="{FF2B5EF4-FFF2-40B4-BE49-F238E27FC236}">
                <a16:creationId xmlns:a16="http://schemas.microsoft.com/office/drawing/2014/main" id="{93EA9681-27BA-D1FA-13DF-54A698F67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70" y="1561171"/>
            <a:ext cx="4671439" cy="322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78BD8BAE-8F91-A27B-689D-2527EE1F0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190" y="13582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52" name="Рисунок 16">
            <a:extLst>
              <a:ext uri="{FF2B5EF4-FFF2-40B4-BE49-F238E27FC236}">
                <a16:creationId xmlns:a16="http://schemas.microsoft.com/office/drawing/2014/main" id="{B40FF1BA-BFFF-EDC1-CC9F-8453F6D9B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986" y="2339044"/>
            <a:ext cx="4828478" cy="200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вал 8">
            <a:extLst>
              <a:ext uri="{FF2B5EF4-FFF2-40B4-BE49-F238E27FC236}">
                <a16:creationId xmlns:a16="http://schemas.microsoft.com/office/drawing/2014/main" id="{9AA52891-DDBA-0ACC-101F-ECCEE434BD06}"/>
              </a:ext>
            </a:extLst>
          </p:cNvPr>
          <p:cNvSpPr/>
          <p:nvPr/>
        </p:nvSpPr>
        <p:spPr>
          <a:xfrm>
            <a:off x="1722865" y="3429000"/>
            <a:ext cx="1890129" cy="36799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49871377-E8C4-14F2-CA71-9AD8262DFFF2}"/>
              </a:ext>
            </a:extLst>
          </p:cNvPr>
          <p:cNvCxnSpPr>
            <a:stCxn id="9" idx="6"/>
          </p:cNvCxnSpPr>
          <p:nvPr/>
        </p:nvCxnSpPr>
        <p:spPr>
          <a:xfrm flipV="1">
            <a:off x="3612994" y="3429000"/>
            <a:ext cx="2781310" cy="183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BBB78E5-50BC-19C9-A1B0-8ED8AC213B8B}"/>
              </a:ext>
            </a:extLst>
          </p:cNvPr>
          <p:cNvSpPr txBox="1"/>
          <p:nvPr/>
        </p:nvSpPr>
        <p:spPr>
          <a:xfrm>
            <a:off x="3350012" y="259388"/>
            <a:ext cx="81431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720"/>
              </a:spcBef>
              <a:spcAft>
                <a:spcPts val="720"/>
              </a:spcAft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Нажмите 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Build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Refresh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 Сборка может занять некоторое время, но когда она будет завершена, в предварительном просмотре появится текстовое поле с надписью « 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Hello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!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». Пустое действие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Compose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содержит весь код, необходимый для создания этого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289392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B34EF-26FC-239E-11ED-C35B2450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89" y="0"/>
            <a:ext cx="10396882" cy="1151965"/>
          </a:xfrm>
        </p:spPr>
        <p:txBody>
          <a:bodyPr/>
          <a:lstStyle/>
          <a:p>
            <a:r>
              <a:rPr lang="ru-RU" dirty="0"/>
              <a:t>Возможная ошибка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43385D-64B1-344D-C9DC-CCF1B1533B30}"/>
              </a:ext>
            </a:extLst>
          </p:cNvPr>
          <p:cNvSpPr txBox="1"/>
          <p:nvPr/>
        </p:nvSpPr>
        <p:spPr>
          <a:xfrm>
            <a:off x="306660" y="998074"/>
            <a:ext cx="9417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Если вы получили вместо вывода сообщение снизу примерно такого содержания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69982D-8AD5-6A2D-E23A-6D089EDCF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15" y="1582847"/>
            <a:ext cx="10737437" cy="28441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58C366-E606-C2FA-5298-2949570DF032}"/>
              </a:ext>
            </a:extLst>
          </p:cNvPr>
          <p:cNvSpPr txBox="1"/>
          <p:nvPr/>
        </p:nvSpPr>
        <p:spPr>
          <a:xfrm>
            <a:off x="4641695" y="4928794"/>
            <a:ext cx="6205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720"/>
              </a:spcBef>
              <a:spcAft>
                <a:spcPts val="72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 выполните следующие действия: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B073AC82-3F96-DDD5-FFBA-1FEA76640293}"/>
              </a:ext>
            </a:extLst>
          </p:cNvPr>
          <p:cNvCxnSpPr/>
          <p:nvPr/>
        </p:nvCxnSpPr>
        <p:spPr>
          <a:xfrm>
            <a:off x="8628255" y="5141383"/>
            <a:ext cx="2620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46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36A6E-8015-16E9-5732-61CFAD54C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91" y="0"/>
            <a:ext cx="10396882" cy="1151965"/>
          </a:xfrm>
        </p:spPr>
        <p:txBody>
          <a:bodyPr/>
          <a:lstStyle/>
          <a:p>
            <a:r>
              <a:rPr lang="ru-RU" dirty="0"/>
              <a:t>Исправление ошибки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A97776-691B-DE6A-3E14-B80749EBDBE0}"/>
              </a:ext>
            </a:extLst>
          </p:cNvPr>
          <p:cNvSpPr txBox="1"/>
          <p:nvPr/>
        </p:nvSpPr>
        <p:spPr>
          <a:xfrm>
            <a:off x="354050" y="1151965"/>
            <a:ext cx="6194502" cy="825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720"/>
              </a:spcBef>
              <a:spcAft>
                <a:spcPts val="72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Откройте файл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build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gradle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kts 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720"/>
              </a:spcBef>
              <a:spcAft>
                <a:spcPts val="72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Измените версию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SDK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34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09A3219-FC49-863D-6605-2087885B4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790" y="1415591"/>
            <a:ext cx="7027341" cy="34284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23FAED-2EDA-F1F7-4562-4B173FB2BBAF}"/>
              </a:ext>
            </a:extLst>
          </p:cNvPr>
          <p:cNvSpPr txBox="1"/>
          <p:nvPr/>
        </p:nvSpPr>
        <p:spPr>
          <a:xfrm>
            <a:off x="354050" y="2359015"/>
            <a:ext cx="6194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720"/>
              </a:spcBef>
              <a:spcAft>
                <a:spcPts val="72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Нажмите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Sync Now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D8F93E2-B29F-013B-034A-87AE82E1E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98" y="2924864"/>
            <a:ext cx="2709003" cy="369332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B795C36F-F778-083E-F016-47D1F4C5B8FF}"/>
              </a:ext>
            </a:extLst>
          </p:cNvPr>
          <p:cNvSpPr/>
          <p:nvPr/>
        </p:nvSpPr>
        <p:spPr>
          <a:xfrm>
            <a:off x="4411393" y="3329506"/>
            <a:ext cx="1537569" cy="26415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11" name="Надпись 30">
            <a:extLst>
              <a:ext uri="{FF2B5EF4-FFF2-40B4-BE49-F238E27FC236}">
                <a16:creationId xmlns:a16="http://schemas.microsoft.com/office/drawing/2014/main" id="{C1FB0E00-D449-90B8-E89F-EF1CBB237E55}"/>
              </a:ext>
            </a:extLst>
          </p:cNvPr>
          <p:cNvSpPr txBox="1"/>
          <p:nvPr/>
        </p:nvSpPr>
        <p:spPr>
          <a:xfrm>
            <a:off x="5749804" y="3018862"/>
            <a:ext cx="266065" cy="264160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E7E6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6E249FC-126A-ED8F-E556-A5820EE1D1D0}"/>
              </a:ext>
            </a:extLst>
          </p:cNvPr>
          <p:cNvSpPr/>
          <p:nvPr/>
        </p:nvSpPr>
        <p:spPr>
          <a:xfrm>
            <a:off x="6910918" y="2719952"/>
            <a:ext cx="1080547" cy="2463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9137F349-BB5E-662A-B662-2AA8E32E134D}"/>
              </a:ext>
            </a:extLst>
          </p:cNvPr>
          <p:cNvSpPr/>
          <p:nvPr/>
        </p:nvSpPr>
        <p:spPr>
          <a:xfrm>
            <a:off x="7050808" y="3429000"/>
            <a:ext cx="1253303" cy="26415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617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{BD217DDF-A294-8D42-8C8B-6B4E3476181D}tf10001077</Template>
  <TotalTime>293</TotalTime>
  <Words>461</Words>
  <Application>Microsoft Macintosh PowerPoint</Application>
  <PresentationFormat>Широкоэкранный</PresentationFormat>
  <Paragraphs>31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Impact</vt:lpstr>
      <vt:lpstr>Symbol</vt:lpstr>
      <vt:lpstr>Times New Roman</vt:lpstr>
      <vt:lpstr>var(--devsite-code-font-family)</vt:lpstr>
      <vt:lpstr>Главное мероприятие</vt:lpstr>
      <vt:lpstr>Введение в jetpack Compose</vt:lpstr>
      <vt:lpstr>СОздание проекта</vt:lpstr>
      <vt:lpstr>СОздание проекта</vt:lpstr>
      <vt:lpstr>СОздание проекта</vt:lpstr>
      <vt:lpstr> Среда Android Studio</vt:lpstr>
      <vt:lpstr>Preview</vt:lpstr>
      <vt:lpstr>Возможная ошибка</vt:lpstr>
      <vt:lpstr>Исправление ошибки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jetpack Compose</dc:title>
  <dc:creator>Microsoft Office User</dc:creator>
  <cp:lastModifiedBy>Microsoft Office User</cp:lastModifiedBy>
  <cp:revision>10</cp:revision>
  <dcterms:created xsi:type="dcterms:W3CDTF">2024-02-02T02:29:19Z</dcterms:created>
  <dcterms:modified xsi:type="dcterms:W3CDTF">2024-02-08T04:17:18Z</dcterms:modified>
</cp:coreProperties>
</file>