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78" r:id="rId6"/>
    <p:sldId id="279" r:id="rId7"/>
    <p:sldId id="281" r:id="rId8"/>
    <p:sldId id="282" r:id="rId9"/>
    <p:sldId id="290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5" r:id="rId20"/>
    <p:sldId id="296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3"/>
    <p:restoredTop sz="94674"/>
  </p:normalViewPr>
  <p:slideViewPr>
    <p:cSldViewPr snapToGrid="0">
      <p:cViewPr varScale="1">
        <p:scale>
          <a:sx n="119" d="100"/>
          <a:sy n="11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72DED-C491-6E45-9D46-FEBCE7BF530A}" type="doc">
      <dgm:prSet loTypeId="urn:microsoft.com/office/officeart/2005/8/layout/defaul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666C1FD-1727-604A-9604-A9C1E84BA3CB}">
      <dgm:prSet phldrT="[Текст]"/>
      <dgm:spPr/>
      <dgm:t>
        <a:bodyPr/>
        <a:lstStyle/>
        <a:p>
          <a:r>
            <a:rPr lang="en-US" dirty="0"/>
            <a:t>&gt;</a:t>
          </a:r>
          <a:endParaRPr lang="ru-RU" dirty="0"/>
        </a:p>
      </dgm:t>
    </dgm:pt>
    <dgm:pt modelId="{29139F57-AAEF-A746-B04A-0B1C7360D823}" type="parTrans" cxnId="{4B76F959-F98B-9D49-8DBF-7B4075599B44}">
      <dgm:prSet/>
      <dgm:spPr/>
      <dgm:t>
        <a:bodyPr/>
        <a:lstStyle/>
        <a:p>
          <a:endParaRPr lang="ru-RU"/>
        </a:p>
      </dgm:t>
    </dgm:pt>
    <dgm:pt modelId="{D0B72D8B-4069-654C-BC82-8763F200FFF7}" type="sibTrans" cxnId="{4B76F959-F98B-9D49-8DBF-7B4075599B44}">
      <dgm:prSet/>
      <dgm:spPr/>
      <dgm:t>
        <a:bodyPr/>
        <a:lstStyle/>
        <a:p>
          <a:endParaRPr lang="ru-RU"/>
        </a:p>
      </dgm:t>
    </dgm:pt>
    <dgm:pt modelId="{2534786D-0D0F-3349-9004-93C836068DC2}">
      <dgm:prSet phldrT="[Текст]"/>
      <dgm:spPr/>
      <dgm:t>
        <a:bodyPr/>
        <a:lstStyle/>
        <a:p>
          <a:r>
            <a:rPr lang="en-US" dirty="0"/>
            <a:t>&lt;</a:t>
          </a:r>
          <a:endParaRPr lang="ru-RU" dirty="0"/>
        </a:p>
      </dgm:t>
    </dgm:pt>
    <dgm:pt modelId="{8F7CD341-89AE-8A48-8B5F-56A6EB13166A}" type="parTrans" cxnId="{CE513900-50A2-5148-917E-55D66DABC18B}">
      <dgm:prSet/>
      <dgm:spPr/>
      <dgm:t>
        <a:bodyPr/>
        <a:lstStyle/>
        <a:p>
          <a:endParaRPr lang="ru-RU"/>
        </a:p>
      </dgm:t>
    </dgm:pt>
    <dgm:pt modelId="{11C71B6D-C792-DB4D-B770-F163C1FCEE8F}" type="sibTrans" cxnId="{CE513900-50A2-5148-917E-55D66DABC18B}">
      <dgm:prSet/>
      <dgm:spPr/>
      <dgm:t>
        <a:bodyPr/>
        <a:lstStyle/>
        <a:p>
          <a:endParaRPr lang="ru-RU"/>
        </a:p>
      </dgm:t>
    </dgm:pt>
    <dgm:pt modelId="{3D6957D8-EC75-674A-820F-F12198DEF528}">
      <dgm:prSet phldrT="[Текст]"/>
      <dgm:spPr/>
      <dgm:t>
        <a:bodyPr/>
        <a:lstStyle/>
        <a:p>
          <a:r>
            <a:rPr lang="en-US" dirty="0"/>
            <a:t>==</a:t>
          </a:r>
          <a:endParaRPr lang="ru-RU" dirty="0"/>
        </a:p>
      </dgm:t>
    </dgm:pt>
    <dgm:pt modelId="{748BC4BB-5029-A440-92B4-35582D915709}" type="parTrans" cxnId="{51F75B99-B526-CF4A-8093-C6F3A13C60D9}">
      <dgm:prSet/>
      <dgm:spPr/>
      <dgm:t>
        <a:bodyPr/>
        <a:lstStyle/>
        <a:p>
          <a:endParaRPr lang="ru-RU"/>
        </a:p>
      </dgm:t>
    </dgm:pt>
    <dgm:pt modelId="{DB57C59A-6182-8F4A-818D-21F50A8838AA}" type="sibTrans" cxnId="{51F75B99-B526-CF4A-8093-C6F3A13C60D9}">
      <dgm:prSet/>
      <dgm:spPr/>
      <dgm:t>
        <a:bodyPr/>
        <a:lstStyle/>
        <a:p>
          <a:endParaRPr lang="ru-RU"/>
        </a:p>
      </dgm:t>
    </dgm:pt>
    <dgm:pt modelId="{68545188-37A9-994E-911A-3F18AEF41C96}">
      <dgm:prSet phldrT="[Текст]"/>
      <dgm:spPr/>
      <dgm:t>
        <a:bodyPr/>
        <a:lstStyle/>
        <a:p>
          <a:r>
            <a:rPr lang="en-US" dirty="0"/>
            <a:t>!=</a:t>
          </a:r>
          <a:endParaRPr lang="ru-RU" dirty="0"/>
        </a:p>
      </dgm:t>
    </dgm:pt>
    <dgm:pt modelId="{2E7D24AD-8C11-F740-ACDE-034B5B10C0A7}" type="parTrans" cxnId="{6F17F4F8-E2BB-B140-94CB-A1702B7339A4}">
      <dgm:prSet/>
      <dgm:spPr/>
      <dgm:t>
        <a:bodyPr/>
        <a:lstStyle/>
        <a:p>
          <a:endParaRPr lang="ru-RU"/>
        </a:p>
      </dgm:t>
    </dgm:pt>
    <dgm:pt modelId="{2B51EFC3-DFAD-5E42-9248-AED767EBD104}" type="sibTrans" cxnId="{6F17F4F8-E2BB-B140-94CB-A1702B7339A4}">
      <dgm:prSet/>
      <dgm:spPr/>
      <dgm:t>
        <a:bodyPr/>
        <a:lstStyle/>
        <a:p>
          <a:endParaRPr lang="ru-RU"/>
        </a:p>
      </dgm:t>
    </dgm:pt>
    <dgm:pt modelId="{CE846F88-276E-6A44-A98B-7815C5D1D8C4}">
      <dgm:prSet phldrT="[Текст]"/>
      <dgm:spPr/>
      <dgm:t>
        <a:bodyPr/>
        <a:lstStyle/>
        <a:p>
          <a:r>
            <a:rPr lang="en-US" dirty="0"/>
            <a:t>&lt;=</a:t>
          </a:r>
          <a:endParaRPr lang="ru-RU" dirty="0"/>
        </a:p>
      </dgm:t>
    </dgm:pt>
    <dgm:pt modelId="{7081D5B4-89AB-3B49-A499-696BF8FB02C1}" type="parTrans" cxnId="{658BE836-E89A-C941-B476-1F3152A64C83}">
      <dgm:prSet/>
      <dgm:spPr/>
      <dgm:t>
        <a:bodyPr/>
        <a:lstStyle/>
        <a:p>
          <a:endParaRPr lang="ru-RU"/>
        </a:p>
      </dgm:t>
    </dgm:pt>
    <dgm:pt modelId="{9A5FDBA8-68AD-2C46-833B-8C58345392ED}" type="sibTrans" cxnId="{658BE836-E89A-C941-B476-1F3152A64C83}">
      <dgm:prSet/>
      <dgm:spPr/>
      <dgm:t>
        <a:bodyPr/>
        <a:lstStyle/>
        <a:p>
          <a:endParaRPr lang="ru-RU"/>
        </a:p>
      </dgm:t>
    </dgm:pt>
    <dgm:pt modelId="{22CB5388-E94E-A24A-A10E-A4129895BDE3}">
      <dgm:prSet phldrT="[Текст]"/>
      <dgm:spPr/>
      <dgm:t>
        <a:bodyPr/>
        <a:lstStyle/>
        <a:p>
          <a:r>
            <a:rPr lang="en-US" dirty="0"/>
            <a:t>&gt;=</a:t>
          </a:r>
          <a:endParaRPr lang="ru-RU" dirty="0"/>
        </a:p>
      </dgm:t>
    </dgm:pt>
    <dgm:pt modelId="{2933766B-ABDA-2442-A246-D41992182CAE}" type="parTrans" cxnId="{54737737-E673-4D4B-B6D8-3FD3A76D3304}">
      <dgm:prSet/>
      <dgm:spPr/>
      <dgm:t>
        <a:bodyPr/>
        <a:lstStyle/>
        <a:p>
          <a:endParaRPr lang="ru-RU"/>
        </a:p>
      </dgm:t>
    </dgm:pt>
    <dgm:pt modelId="{F3BC7628-5A4F-F24D-BA01-F82FB221DED6}" type="sibTrans" cxnId="{54737737-E673-4D4B-B6D8-3FD3A76D3304}">
      <dgm:prSet/>
      <dgm:spPr/>
      <dgm:t>
        <a:bodyPr/>
        <a:lstStyle/>
        <a:p>
          <a:endParaRPr lang="ru-RU"/>
        </a:p>
      </dgm:t>
    </dgm:pt>
    <dgm:pt modelId="{356E690C-CB70-A04C-8C3F-C3698D31CCB0}" type="pres">
      <dgm:prSet presAssocID="{58F72DED-C491-6E45-9D46-FEBCE7BF530A}" presName="diagram" presStyleCnt="0">
        <dgm:presLayoutVars>
          <dgm:dir/>
          <dgm:resizeHandles val="exact"/>
        </dgm:presLayoutVars>
      </dgm:prSet>
      <dgm:spPr/>
    </dgm:pt>
    <dgm:pt modelId="{EDE4347E-0206-4E4A-A22C-30C64887F9D1}" type="pres">
      <dgm:prSet presAssocID="{2666C1FD-1727-604A-9604-A9C1E84BA3CB}" presName="node" presStyleLbl="node1" presStyleIdx="0" presStyleCnt="6">
        <dgm:presLayoutVars>
          <dgm:bulletEnabled val="1"/>
        </dgm:presLayoutVars>
      </dgm:prSet>
      <dgm:spPr/>
    </dgm:pt>
    <dgm:pt modelId="{93CE1676-15DB-A14E-AD96-36121605AF02}" type="pres">
      <dgm:prSet presAssocID="{D0B72D8B-4069-654C-BC82-8763F200FFF7}" presName="sibTrans" presStyleCnt="0"/>
      <dgm:spPr/>
    </dgm:pt>
    <dgm:pt modelId="{62AE4696-5EAC-4E45-9E77-F0C6741A9F2C}" type="pres">
      <dgm:prSet presAssocID="{2534786D-0D0F-3349-9004-93C836068DC2}" presName="node" presStyleLbl="node1" presStyleIdx="1" presStyleCnt="6">
        <dgm:presLayoutVars>
          <dgm:bulletEnabled val="1"/>
        </dgm:presLayoutVars>
      </dgm:prSet>
      <dgm:spPr/>
    </dgm:pt>
    <dgm:pt modelId="{7B89EDD2-B6D1-A449-834B-D575EFD1CFC4}" type="pres">
      <dgm:prSet presAssocID="{11C71B6D-C792-DB4D-B770-F163C1FCEE8F}" presName="sibTrans" presStyleCnt="0"/>
      <dgm:spPr/>
    </dgm:pt>
    <dgm:pt modelId="{8BA1E5B7-05CF-7F45-B123-3BBD3D8638DF}" type="pres">
      <dgm:prSet presAssocID="{3D6957D8-EC75-674A-820F-F12198DEF528}" presName="node" presStyleLbl="node1" presStyleIdx="2" presStyleCnt="6">
        <dgm:presLayoutVars>
          <dgm:bulletEnabled val="1"/>
        </dgm:presLayoutVars>
      </dgm:prSet>
      <dgm:spPr/>
    </dgm:pt>
    <dgm:pt modelId="{EB392764-29FB-0543-AB27-A9E0E6CE031B}" type="pres">
      <dgm:prSet presAssocID="{DB57C59A-6182-8F4A-818D-21F50A8838AA}" presName="sibTrans" presStyleCnt="0"/>
      <dgm:spPr/>
    </dgm:pt>
    <dgm:pt modelId="{A562CFF8-ECBB-9540-9B35-6C5D26F864E2}" type="pres">
      <dgm:prSet presAssocID="{68545188-37A9-994E-911A-3F18AEF41C96}" presName="node" presStyleLbl="node1" presStyleIdx="3" presStyleCnt="6">
        <dgm:presLayoutVars>
          <dgm:bulletEnabled val="1"/>
        </dgm:presLayoutVars>
      </dgm:prSet>
      <dgm:spPr/>
    </dgm:pt>
    <dgm:pt modelId="{B687BDF8-7938-2B4C-8733-89BA2348809E}" type="pres">
      <dgm:prSet presAssocID="{2B51EFC3-DFAD-5E42-9248-AED767EBD104}" presName="sibTrans" presStyleCnt="0"/>
      <dgm:spPr/>
    </dgm:pt>
    <dgm:pt modelId="{1C205B3F-4C85-0D49-A302-49D9D2C545A8}" type="pres">
      <dgm:prSet presAssocID="{CE846F88-276E-6A44-A98B-7815C5D1D8C4}" presName="node" presStyleLbl="node1" presStyleIdx="4" presStyleCnt="6">
        <dgm:presLayoutVars>
          <dgm:bulletEnabled val="1"/>
        </dgm:presLayoutVars>
      </dgm:prSet>
      <dgm:spPr/>
    </dgm:pt>
    <dgm:pt modelId="{00890E4E-9788-874E-8A62-A7CF98374292}" type="pres">
      <dgm:prSet presAssocID="{9A5FDBA8-68AD-2C46-833B-8C58345392ED}" presName="sibTrans" presStyleCnt="0"/>
      <dgm:spPr/>
    </dgm:pt>
    <dgm:pt modelId="{51A9D5EB-DB8A-7844-9A02-9F587B5BA5F1}" type="pres">
      <dgm:prSet presAssocID="{22CB5388-E94E-A24A-A10E-A4129895BDE3}" presName="node" presStyleLbl="node1" presStyleIdx="5" presStyleCnt="6">
        <dgm:presLayoutVars>
          <dgm:bulletEnabled val="1"/>
        </dgm:presLayoutVars>
      </dgm:prSet>
      <dgm:spPr/>
    </dgm:pt>
  </dgm:ptLst>
  <dgm:cxnLst>
    <dgm:cxn modelId="{CE513900-50A2-5148-917E-55D66DABC18B}" srcId="{58F72DED-C491-6E45-9D46-FEBCE7BF530A}" destId="{2534786D-0D0F-3349-9004-93C836068DC2}" srcOrd="1" destOrd="0" parTransId="{8F7CD341-89AE-8A48-8B5F-56A6EB13166A}" sibTransId="{11C71B6D-C792-DB4D-B770-F163C1FCEE8F}"/>
    <dgm:cxn modelId="{8DD5070A-0A21-7A4C-911B-E3CF4E40A39F}" type="presOf" srcId="{2666C1FD-1727-604A-9604-A9C1E84BA3CB}" destId="{EDE4347E-0206-4E4A-A22C-30C64887F9D1}" srcOrd="0" destOrd="0" presId="urn:microsoft.com/office/officeart/2005/8/layout/default"/>
    <dgm:cxn modelId="{FDC63D34-4368-E742-A33C-453E33DB54C2}" type="presOf" srcId="{58F72DED-C491-6E45-9D46-FEBCE7BF530A}" destId="{356E690C-CB70-A04C-8C3F-C3698D31CCB0}" srcOrd="0" destOrd="0" presId="urn:microsoft.com/office/officeart/2005/8/layout/default"/>
    <dgm:cxn modelId="{658BE836-E89A-C941-B476-1F3152A64C83}" srcId="{58F72DED-C491-6E45-9D46-FEBCE7BF530A}" destId="{CE846F88-276E-6A44-A98B-7815C5D1D8C4}" srcOrd="4" destOrd="0" parTransId="{7081D5B4-89AB-3B49-A499-696BF8FB02C1}" sibTransId="{9A5FDBA8-68AD-2C46-833B-8C58345392ED}"/>
    <dgm:cxn modelId="{54737737-E673-4D4B-B6D8-3FD3A76D3304}" srcId="{58F72DED-C491-6E45-9D46-FEBCE7BF530A}" destId="{22CB5388-E94E-A24A-A10E-A4129895BDE3}" srcOrd="5" destOrd="0" parTransId="{2933766B-ABDA-2442-A246-D41992182CAE}" sibTransId="{F3BC7628-5A4F-F24D-BA01-F82FB221DED6}"/>
    <dgm:cxn modelId="{E7822A3F-D408-6240-9152-532935074935}" type="presOf" srcId="{3D6957D8-EC75-674A-820F-F12198DEF528}" destId="{8BA1E5B7-05CF-7F45-B123-3BBD3D8638DF}" srcOrd="0" destOrd="0" presId="urn:microsoft.com/office/officeart/2005/8/layout/default"/>
    <dgm:cxn modelId="{4B76F959-F98B-9D49-8DBF-7B4075599B44}" srcId="{58F72DED-C491-6E45-9D46-FEBCE7BF530A}" destId="{2666C1FD-1727-604A-9604-A9C1E84BA3CB}" srcOrd="0" destOrd="0" parTransId="{29139F57-AAEF-A746-B04A-0B1C7360D823}" sibTransId="{D0B72D8B-4069-654C-BC82-8763F200FFF7}"/>
    <dgm:cxn modelId="{AB615562-B2B3-724A-9F59-171CE141189E}" type="presOf" srcId="{68545188-37A9-994E-911A-3F18AEF41C96}" destId="{A562CFF8-ECBB-9540-9B35-6C5D26F864E2}" srcOrd="0" destOrd="0" presId="urn:microsoft.com/office/officeart/2005/8/layout/default"/>
    <dgm:cxn modelId="{51F75B99-B526-CF4A-8093-C6F3A13C60D9}" srcId="{58F72DED-C491-6E45-9D46-FEBCE7BF530A}" destId="{3D6957D8-EC75-674A-820F-F12198DEF528}" srcOrd="2" destOrd="0" parTransId="{748BC4BB-5029-A440-92B4-35582D915709}" sibTransId="{DB57C59A-6182-8F4A-818D-21F50A8838AA}"/>
    <dgm:cxn modelId="{CF7E5DC8-70BE-7142-9816-5C62A7F83C4C}" type="presOf" srcId="{2534786D-0D0F-3349-9004-93C836068DC2}" destId="{62AE4696-5EAC-4E45-9E77-F0C6741A9F2C}" srcOrd="0" destOrd="0" presId="urn:microsoft.com/office/officeart/2005/8/layout/default"/>
    <dgm:cxn modelId="{ED8560DB-311F-6B49-AA1F-BA125F762012}" type="presOf" srcId="{CE846F88-276E-6A44-A98B-7815C5D1D8C4}" destId="{1C205B3F-4C85-0D49-A302-49D9D2C545A8}" srcOrd="0" destOrd="0" presId="urn:microsoft.com/office/officeart/2005/8/layout/default"/>
    <dgm:cxn modelId="{16AF21EA-6491-D44C-A8B0-1216FCE8B841}" type="presOf" srcId="{22CB5388-E94E-A24A-A10E-A4129895BDE3}" destId="{51A9D5EB-DB8A-7844-9A02-9F587B5BA5F1}" srcOrd="0" destOrd="0" presId="urn:microsoft.com/office/officeart/2005/8/layout/default"/>
    <dgm:cxn modelId="{6F17F4F8-E2BB-B140-94CB-A1702B7339A4}" srcId="{58F72DED-C491-6E45-9D46-FEBCE7BF530A}" destId="{68545188-37A9-994E-911A-3F18AEF41C96}" srcOrd="3" destOrd="0" parTransId="{2E7D24AD-8C11-F740-ACDE-034B5B10C0A7}" sibTransId="{2B51EFC3-DFAD-5E42-9248-AED767EBD104}"/>
    <dgm:cxn modelId="{F0D727CC-010E-6749-9E7F-6A116349955B}" type="presParOf" srcId="{356E690C-CB70-A04C-8C3F-C3698D31CCB0}" destId="{EDE4347E-0206-4E4A-A22C-30C64887F9D1}" srcOrd="0" destOrd="0" presId="urn:microsoft.com/office/officeart/2005/8/layout/default"/>
    <dgm:cxn modelId="{25826A03-F556-394F-9B62-5FE05DD5FEC9}" type="presParOf" srcId="{356E690C-CB70-A04C-8C3F-C3698D31CCB0}" destId="{93CE1676-15DB-A14E-AD96-36121605AF02}" srcOrd="1" destOrd="0" presId="urn:microsoft.com/office/officeart/2005/8/layout/default"/>
    <dgm:cxn modelId="{AEE09F79-5A23-864F-B1DD-FA1B10A36403}" type="presParOf" srcId="{356E690C-CB70-A04C-8C3F-C3698D31CCB0}" destId="{62AE4696-5EAC-4E45-9E77-F0C6741A9F2C}" srcOrd="2" destOrd="0" presId="urn:microsoft.com/office/officeart/2005/8/layout/default"/>
    <dgm:cxn modelId="{EB111394-D24F-F74A-9561-F67E06D3AB3A}" type="presParOf" srcId="{356E690C-CB70-A04C-8C3F-C3698D31CCB0}" destId="{7B89EDD2-B6D1-A449-834B-D575EFD1CFC4}" srcOrd="3" destOrd="0" presId="urn:microsoft.com/office/officeart/2005/8/layout/default"/>
    <dgm:cxn modelId="{6CE6F02D-E668-B745-A15C-C6DFBD49E226}" type="presParOf" srcId="{356E690C-CB70-A04C-8C3F-C3698D31CCB0}" destId="{8BA1E5B7-05CF-7F45-B123-3BBD3D8638DF}" srcOrd="4" destOrd="0" presId="urn:microsoft.com/office/officeart/2005/8/layout/default"/>
    <dgm:cxn modelId="{9928707E-2BD0-194E-81A0-B5FF61A43090}" type="presParOf" srcId="{356E690C-CB70-A04C-8C3F-C3698D31CCB0}" destId="{EB392764-29FB-0543-AB27-A9E0E6CE031B}" srcOrd="5" destOrd="0" presId="urn:microsoft.com/office/officeart/2005/8/layout/default"/>
    <dgm:cxn modelId="{3F01CC12-2196-CD44-A8CF-4778AA152152}" type="presParOf" srcId="{356E690C-CB70-A04C-8C3F-C3698D31CCB0}" destId="{A562CFF8-ECBB-9540-9B35-6C5D26F864E2}" srcOrd="6" destOrd="0" presId="urn:microsoft.com/office/officeart/2005/8/layout/default"/>
    <dgm:cxn modelId="{030ECA28-6C03-314D-B50E-C8EE9C06DDC3}" type="presParOf" srcId="{356E690C-CB70-A04C-8C3F-C3698D31CCB0}" destId="{B687BDF8-7938-2B4C-8733-89BA2348809E}" srcOrd="7" destOrd="0" presId="urn:microsoft.com/office/officeart/2005/8/layout/default"/>
    <dgm:cxn modelId="{1D520479-9BC0-BE4D-BBC1-CA409C8871FD}" type="presParOf" srcId="{356E690C-CB70-A04C-8C3F-C3698D31CCB0}" destId="{1C205B3F-4C85-0D49-A302-49D9D2C545A8}" srcOrd="8" destOrd="0" presId="urn:microsoft.com/office/officeart/2005/8/layout/default"/>
    <dgm:cxn modelId="{F2D14BEF-5CD7-5442-B3D3-AE1CEC858ADD}" type="presParOf" srcId="{356E690C-CB70-A04C-8C3F-C3698D31CCB0}" destId="{00890E4E-9788-874E-8A62-A7CF98374292}" srcOrd="9" destOrd="0" presId="urn:microsoft.com/office/officeart/2005/8/layout/default"/>
    <dgm:cxn modelId="{410C449E-262C-CA41-B5FC-3F8E896A9017}" type="presParOf" srcId="{356E690C-CB70-A04C-8C3F-C3698D31CCB0}" destId="{51A9D5EB-DB8A-7844-9A02-9F587B5BA5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0EC61-00D8-AE4E-B962-3A56DDDEAD9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CF51D9B-C65D-F847-B152-72D5E8BE9833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F0A1A-F773-7F4D-9152-9FCF2DB49C32}" type="parTrans" cxnId="{D2A7B9EC-0777-4A4F-8244-A18FFDE79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CD09F3-0D0F-2949-B209-96D61E9670D7}" type="sibTrans" cxnId="{D2A7B9EC-0777-4A4F-8244-A18FFDE79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799DF0-AF65-2D48-AC7C-B14388AC5517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99DD69-42FE-5240-8B74-7D166510D475}" type="parTrans" cxnId="{5F2855C7-C9D9-3B4A-80CB-941A7AF39B8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7A32A-D33E-A142-B19D-BD08CB27F7F6}" type="sibTrans" cxnId="{5F2855C7-C9D9-3B4A-80CB-941A7AF39B8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9E137-A333-5843-99E8-82BBDE6925D0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DDC645-96B5-354E-8C6D-88C4D8D9C377}" type="parTrans" cxnId="{3AAE12EE-3B85-F94B-9DF8-16FC921E3A2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922269-651C-2E4C-9BFC-C8C473E125AE}" type="sibTrans" cxnId="{3AAE12EE-3B85-F94B-9DF8-16FC921E3A2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8A3C9-0632-0140-8267-6AB6582A908A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a and b     //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03C2D-88C2-924E-9A2F-D40F434D47BF}" type="parTrans" cxnId="{9BF4F4D2-06E9-0848-962F-7CE9B484189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7D5D82-32B8-C74F-B946-10E26CFCA607}" type="sibTrans" cxnId="{9BF4F4D2-06E9-0848-962F-7CE9B484189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44A593-2E18-4D4A-A896-B27B52CB649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d = (11 &gt;= 5) and (9 &lt; 10)   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A607E1-A18D-274C-A293-ACDBE9A95635}" type="parTrans" cxnId="{2BF00BD5-F174-F845-BAC6-E41215B2C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8B3F2C-7BF9-2741-A633-AE1EDC184C29}" type="sibTrans" cxnId="{2BF00BD5-F174-F845-BAC6-E41215B2C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53AA20-BA96-124E-AAE5-292A19CBD8CB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1E0AAE-1CD1-4548-9BD1-2B629B5404B4}" type="parTrans" cxnId="{6EF94FBB-F2B5-F949-BEBF-02D3DFC42F1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EA917D-288D-584D-BEC8-45664071005A}" type="sibTrans" cxnId="{6EF94FBB-F2B5-F949-BEBF-02D3DFC42F1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B36E9-0603-D04E-979B-CB8AAF94512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1540C4-65E8-2D40-9D9F-926328BA1A25}" type="parTrans" cxnId="{C0F1446F-E044-1147-8597-8599A12D7ED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F38B30-A0B8-A649-9E0E-3CCB515F7270}" type="sibTrans" cxnId="{C0F1446F-E044-1147-8597-8599A12D7ED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7D9BE2-2C91-3C40-8F81-A17752CDD583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18D9FA-1B81-744D-8D2C-4DA4952911C7}" type="parTrans" cxnId="{394B6F91-B800-DE4B-BE1E-31DAA80022A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F2221-26D9-1944-95A1-B6B3DEBDFBEB}" type="sibTrans" cxnId="{394B6F91-B800-DE4B-BE1E-31DAA80022A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A8855E-BCC1-5F4D-957C-03965BC71ED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a or b     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E9C38C-A27C-7946-8134-1B527D77B670}" type="parTrans" cxnId="{9B825505-5C1B-5641-9FE2-CC227454B4D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5B988A-B246-BC46-A8C1-E51485E98234}" type="sibTrans" cxnId="{9B825505-5C1B-5641-9FE2-CC227454B4D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84259E-7F7A-7543-A3E2-DB5EF14C3578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(11 &lt; 5)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(9 &gt; 10)     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571E86-1193-B14B-B15C-447C29957284}" type="parTrans" cxnId="{325A5441-4793-0547-857C-08E07E72B49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5D63F7-9348-E841-884F-87DECFC8BA12}" type="sibTrans" cxnId="{325A5441-4793-0547-857C-08E07E72B49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23AE23-7A91-7D45-A250-D2295E27E163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A0D2B3-AB9C-6948-8B23-C97D4783892C}" type="parTrans" cxnId="{65CAC75D-E88B-6843-9F9D-1C48CCBD0A3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FEBE2A-8865-2345-A9AD-4FE9AA557AE1}" type="sibTrans" cxnId="{65CAC75D-E88B-6843-9F9D-1C48CCBD0A3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B6D955-316D-5545-BDA6-AB6027359AA7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5B25BD-88E4-3B49-9F8A-8D97E8A10CBD}" type="parTrans" cxnId="{34C9D272-63F5-3B47-8A24-8E23D0ECBFF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6390B0-42A4-3E48-BF2B-148EE50FBB0D}" type="sibTrans" cxnId="{34C9D272-63F5-3B47-8A24-8E23D0ECBFF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2CBCA-7E24-C549-A0BB-29EEBBA972F5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b =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C4F3A-4D2A-894A-89B0-85FC725AA305}" type="parTrans" cxnId="{18836486-F650-7D45-8672-34BF8606C16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ACB402-0296-1344-B2CA-61624B3FFE50}" type="sibTrans" cxnId="{18836486-F650-7D45-8672-34BF8606C16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020B97-2DDF-114C-9796-9348D8FAABF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a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b   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2874F-F8F3-2C41-8985-886668D0AFCB}" type="parTrans" cxnId="{6933F9D4-D8E1-0A42-9624-0E3B3B70DB4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3B09B8-3107-AC46-AB10-73DC92DBD21C}" type="sibTrans" cxnId="{6933F9D4-D8E1-0A42-9624-0E3B3B70DB4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97A651-0213-0545-89D7-05F947BDEE83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d = a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(90 &gt; 10)      //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F49698-10EE-A44A-8C96-284EC11A0499}" type="parTrans" cxnId="{93F9886D-F7AC-2048-ADC7-9D10E84DB1C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944527-2AD9-1941-83CE-B95FAEFE47EF}" type="sibTrans" cxnId="{93F9886D-F7AC-2048-ADC7-9D10E84DB1C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C5EAD6-3B0B-284B-A751-4B6F5A3E7564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141D5-B26A-9C4E-B4C5-F93FC8F6BD15}" type="parTrans" cxnId="{F9F5F821-D0B6-6944-9B22-601AF3CD3CB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33688-28E8-1641-9286-DEE232FB3A13}" type="sibTrans" cxnId="{F9F5F821-D0B6-6944-9B22-601AF3CD3CB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F73381-7468-804B-B5BE-EF4A53ACB4A3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932CEF-220D-414F-9A34-F9BB5EB5199B}" type="parTrans" cxnId="{9ECCD079-F9E7-2946-B199-BF73DE6E1223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AF48E4-98D0-0349-A372-01929C1D32E5}" type="sibTrans" cxnId="{9ECCD079-F9E7-2946-B199-BF73DE6E1223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03E32-1D41-4941-A2AD-8AE1396641AF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 b = !a  // false</a:t>
          </a:r>
          <a:endParaRPr lang="ru-RU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811FD-A9BD-F445-AD1C-3C4D37AF1FD9}" type="parTrans" cxnId="{952EBFBC-1EBF-F547-8D66-CD1344673B7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330B5E-674A-B84B-98B9-C32BC36B1590}" type="sibTrans" cxnId="{952EBFBC-1EBF-F547-8D66-CD1344673B7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9F9B8D-7104-674E-A686-AFF4B326D35F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!b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C8A849-A9C9-434A-95B7-229015B02B5F}" type="parTrans" cxnId="{3D8EC96B-86DB-8646-854A-B80E2DBD844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AD9214-1006-A544-B6F9-2DF5B2BCAD32}" type="sibTrans" cxnId="{3D8EC96B-86DB-8646-854A-B80E2DBD844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31C610-EC3F-0A47-BB28-5C3097A3A650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 качестве альтернативы оператору ! можно использовать метод </a:t>
          </a:r>
        </a:p>
      </dgm:t>
    </dgm:pt>
    <dgm:pt modelId="{35FCC726-A215-5246-9641-1A860577787F}" type="parTrans" cxnId="{8BDB409E-DC39-C949-A85C-59FACB0A632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4289B3-3F41-404C-82E7-DB26C320974F}" type="sibTrans" cxnId="{8BDB409E-DC39-C949-A85C-59FACB0A632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D93AF-6347-2C4C-B131-B5ACD1104E43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0D307-4D25-314F-AF25-ADCA37038AD2}" type="parTrans" cxnId="{82E8D956-D8F2-3A46-AAE4-5C82572C1C4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F6FBD-222B-E642-8728-F6E352C46C36}" type="sibTrans" cxnId="{82E8D956-D8F2-3A46-AAE4-5C82572C1C4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32E3E-5B97-924B-9C47-74ECAF7780BF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b =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a.not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()  //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791EA7-5AD2-1C4C-BB65-BE1B1EE5170F}" type="parTrans" cxnId="{BDA24CB5-1868-604C-A2BC-B2BC3A074F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5820FF-BC31-7644-A73C-E0BF197DFD59}" type="sibTrans" cxnId="{BDA24CB5-1868-604C-A2BC-B2BC3A074F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BE2CDA-20E4-7541-9143-BC90305CC4DE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b.not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()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CAC002-D802-E74F-A243-9096A479383F}" type="parTrans" cxnId="{A88BFBF2-019B-B540-9350-0BDE3BC4D35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53ABB5-AD9E-E340-A720-C6CE478D483D}" type="sibTrans" cxnId="{A88BFBF2-019B-B540-9350-0BDE3BC4D35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00F859-5A49-6442-AF82-45BFEAB99D45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A2E69C-C6C8-0B47-A11B-A9EAD32FD51B}" type="parTrans" cxnId="{C77B4F59-3C82-F34A-8967-5415E4AE4186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2636E-72A4-CF48-84C9-3F5C65B07A84}" type="sibTrans" cxnId="{C77B4F59-3C82-F34A-8967-5415E4AE4186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84085F-C358-B446-B4EC-684EF7AE2208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</dgm:t>
    </dgm:pt>
    <dgm:pt modelId="{0128094F-ED37-DD49-A58D-DA60661D8689}" type="parTrans" cxnId="{7626F53F-473A-3C49-8CBF-DA3B8B7DC1A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DED152-ABF5-1F47-807E-3D8282AFCEFC}" type="sibTrans" cxnId="{7626F53F-473A-3C49-8CBF-DA3B8B7DC1A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018A40-8F36-5445-AAD9-982BD5218DC9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1..6      </a:t>
          </a:r>
        </a:p>
      </dgm:t>
    </dgm:pt>
    <dgm:pt modelId="{19056F14-4100-7F4E-8819-AA8BF1FC45DC}" type="parTrans" cxnId="{6B8193E1-55BA-E446-8A62-FF8E251F34B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FB1E0-6C02-DC4B-B77F-EC98BE687ACA}" type="sibTrans" cxnId="{6B8193E1-55BA-E446-8A62-FF8E251F34B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1F4EB8-BCA1-0848-A317-C4AF899460FC}">
      <dgm:prSet custT="1"/>
      <dgm:spPr/>
      <dgm:t>
        <a:bodyPr/>
        <a:lstStyle/>
        <a:p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0E1678-7CC6-2443-A7D8-7532C4E321D4}" type="parTrans" cxnId="{4311F39D-E8BD-BB40-9058-D9B2995A626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0B67D5-94E1-D14E-930B-774635E5980B}" type="sibTrans" cxnId="{4311F39D-E8BD-BB40-9058-D9B2995A626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C0DFF1-9120-B847-AE3D-2C33E248C376}">
      <dgm:prSet custT="1"/>
      <dgm:spPr/>
      <dgm:t>
        <a:bodyPr/>
        <a:lstStyle/>
        <a:p>
          <a:r>
            <a:rPr lang="ru-RU" sz="1200">
              <a:latin typeface="Arial" panose="020B0604020202020204" pitchFamily="34" charset="0"/>
              <a:cs typeface="Arial" panose="020B0604020202020204" pitchFamily="34" charset="0"/>
            </a:rPr>
            <a:t>val c = 4</a:t>
          </a:r>
        </a:p>
      </dgm:t>
    </dgm:pt>
    <dgm:pt modelId="{61FB3271-7040-B348-8D55-7B116C934E8F}" type="parTrans" cxnId="{1C673712-8F16-564A-8D77-FE363494168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23DE29-0ED1-7444-A7AF-F11539FDBC5D}" type="sibTrans" cxnId="{1C673712-8F16-564A-8D77-FE363494168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57A0E-FA9E-B94A-AD36-277782320115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11..15    </a:t>
          </a:r>
        </a:p>
      </dgm:t>
    </dgm:pt>
    <dgm:pt modelId="{B2C2A174-00DA-034C-BFD5-DFF9056C71B5}" type="parTrans" cxnId="{59CC5DB9-4993-514D-9EDA-E75AC82C5BA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6DA09D-FCF5-4E4D-9716-77CBC83208E0}" type="sibTrans" cxnId="{59CC5DB9-4993-514D-9EDA-E75AC82C5BA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7E65B1-8D9A-094E-99DE-4D6834861A49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оба операнда равны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E586D567-719E-8345-ADC6-46A9C183550A}" type="parTrans" cxnId="{060DC1CA-2837-7545-B26F-5A0EEFE6506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A9E985-9942-414C-8BDB-8A7F7E270A81}" type="sibTrans" cxnId="{060DC1CA-2837-7545-B26F-5A0EEFE6506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3313A8-0268-5B4F-B1ED-333338C23228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хотя бы один из операндов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FC2E885-E4F0-1640-8882-D682BA73949E}" type="parTrans" cxnId="{D154B384-1ADD-ED42-8C84-47630087EB2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FB5AF4-7525-6440-9C50-E2D8DE30D926}" type="sibTrans" cxnId="{D154B384-1ADD-ED42-8C84-47630087EB2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7B79D2-0F9B-254B-A249-E1F7A4C79ACD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только один из операндов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 Если операнды равны, возвращается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2F4462-5E42-1E43-972C-5B75FF5D0D6F}" type="parTrans" cxnId="{F310F528-D915-3A49-8DB1-A05975E9D6B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3BF4CD-CBA1-9C4A-9536-4AABA87BAE2C}" type="sibTrans" cxnId="{F310F528-D915-3A49-8DB1-A05975E9D6B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59CB8-ECD9-394E-9EDD-DF4C1F865DF5}">
      <dgm:prSet custT="1"/>
      <dgm:spPr/>
      <dgm:t>
        <a:bodyPr/>
        <a:lstStyle/>
        <a:p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not</a:t>
          </a:r>
          <a:r>
            <a:rPr lang="ru-RU" sz="3200" b="1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585AB9-1A81-E54C-8D79-DDFABD20C08E}" type="parTrans" cxnId="{A229AF5D-5158-4540-8624-D3DE7035CC3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278483-2335-914D-9449-FF1FCDEF5F37}" type="sibTrans" cxnId="{A229AF5D-5158-4540-8624-D3DE7035CC3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A9A573-5D93-1A49-BF3C-45595568304F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имеется в некоторой последовательности.</a:t>
          </a:r>
        </a:p>
      </dgm:t>
    </dgm:pt>
    <dgm:pt modelId="{D2DD1C70-AA62-324B-AB01-318F9BAACC67}" type="parTrans" cxnId="{3D7C8545-2FBB-8F41-A9B6-CB12A63CFAF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C7979C-8E5A-D741-8DB8-305EB46B3A4A}" type="sibTrans" cxnId="{3D7C8545-2FBB-8F41-A9B6-CB12A63CFAF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719D87-C175-E944-B27C-F262BECACF2E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 И, наоборот, если операнд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возвращается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F1C3D8AA-97E8-E543-93FB-E5445D40EF7E}" type="parTrans" cxnId="{3E68A582-FFBE-8E41-88AD-F6EDC299EE0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2DFB61-3F35-4042-9B56-D8F33A5BB041}" type="sibTrans" cxnId="{3E68A582-FFBE-8E41-88AD-F6EDC299EE0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70ADD2-B1BD-7745-AB25-AFE2D01B6D7C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!in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65754E-B6EC-3240-B3E7-3E975F8671E1}" type="parTrans" cxnId="{627BC9F8-FC69-4647-8753-CB4114247A2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7B68EE-87CE-4146-8245-D8D635903F30}" type="sibTrans" cxnId="{627BC9F8-FC69-4647-8753-CB4114247A2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08E9B-E586-7D43-ACDE-123697DCB5AC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Проверяет, что числа </a:t>
          </a:r>
          <a:r>
            <a:rPr lang="ru-RU" sz="1200" b="1" dirty="0">
              <a:latin typeface="Arial" panose="020B0604020202020204" pitchFamily="34" charset="0"/>
              <a:cs typeface="Arial" panose="020B0604020202020204" pitchFamily="34" charset="0"/>
            </a:rPr>
            <a:t>нет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 в указанной последовательности операторов </a:t>
          </a:r>
          <a:r>
            <a:rPr lang="ru-RU" sz="1200" b="1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r>
            <a:rPr lang="ru-RU" sz="1200" b="1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471DF2C9-BF58-9344-AD70-81E733F7CC00}" type="parTrans" cxnId="{6FE10FBC-DAAA-EF45-9B28-F016BCE132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E5AB9-CF1B-DF4E-AC44-B001FB34521B}" type="sibTrans" cxnId="{6FE10FBC-DAAA-EF45-9B28-F016BCE132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8D85CB-B9C9-4C45-A1FA-2B57FE42E081}">
      <dgm:prSet custT="1"/>
      <dgm:spPr/>
      <dgm:t>
        <a:bodyPr/>
        <a:lstStyle/>
        <a:p>
          <a:r>
            <a:rPr lang="ru-RU" sz="1200">
              <a:latin typeface="Arial" panose="020B0604020202020204" pitchFamily="34" charset="0"/>
              <a:cs typeface="Arial" panose="020B0604020202020204" pitchFamily="34" charset="0"/>
            </a:rPr>
            <a:t>val a = 8</a:t>
          </a:r>
        </a:p>
      </dgm:t>
    </dgm:pt>
    <dgm:pt modelId="{F5A343DA-D534-5042-8DB9-2C91A07934CC}" type="parTrans" cxnId="{10E515BD-EC74-0E47-BD58-9A17E99EB55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6621C-7D01-AE4F-9AC5-40438BDDB1A2}" type="sibTrans" cxnId="{10E515BD-EC74-0E47-BD58-9A17E99EB55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F2714-C5E2-4842-92DD-4DA6603755CF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!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1..6     </a:t>
          </a:r>
        </a:p>
      </dgm:t>
    </dgm:pt>
    <dgm:pt modelId="{CDDCF22E-4B78-9F4F-A321-AD784CCD2BCA}" type="parTrans" cxnId="{2538DA3F-5649-404B-925D-FD3FBA8408D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A462E-C516-154F-B152-579769CC7D71}" type="sibTrans" cxnId="{2538DA3F-5649-404B-925D-FD3FBA8408D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7934C3-59F8-E542-9D28-D31B69CA812F}">
      <dgm:prSet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- число 8 не входит в последовательность от 1 до 6</a:t>
          </a:r>
        </a:p>
      </dgm:t>
    </dgm:pt>
    <dgm:pt modelId="{9D88D0F7-87A0-144C-98FB-5BF22179B98C}" type="parTrans" cxnId="{3332CBD0-E6EC-104A-8D40-C3EC8D48AC60}">
      <dgm:prSet/>
      <dgm:spPr/>
      <dgm:t>
        <a:bodyPr/>
        <a:lstStyle/>
        <a:p>
          <a:endParaRPr lang="ru-RU" sz="3200"/>
        </a:p>
      </dgm:t>
    </dgm:pt>
    <dgm:pt modelId="{B27BB029-F322-3644-B3D5-EAB55D74E8D3}" type="sibTrans" cxnId="{3332CBD0-E6EC-104A-8D40-C3EC8D48AC60}">
      <dgm:prSet/>
      <dgm:spPr/>
      <dgm:t>
        <a:bodyPr/>
        <a:lstStyle/>
        <a:p>
          <a:endParaRPr lang="ru-RU" sz="3200"/>
        </a:p>
      </dgm:t>
    </dgm:pt>
    <dgm:pt modelId="{D73591BF-E68D-3D4D-A91B-0829C9BBE416}">
      <dgm:prSet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- число 5 входит в последовательность от 1 до 6</a:t>
          </a:r>
        </a:p>
      </dgm:t>
    </dgm:pt>
    <dgm:pt modelId="{19BEB1B1-B664-0E43-9C2B-A09953E0F592}" type="parTrans" cxnId="{3FA74A60-02FB-244D-A406-2D82FCD3D0B2}">
      <dgm:prSet/>
      <dgm:spPr/>
      <dgm:t>
        <a:bodyPr/>
        <a:lstStyle/>
        <a:p>
          <a:endParaRPr lang="ru-RU" sz="3200"/>
        </a:p>
      </dgm:t>
    </dgm:pt>
    <dgm:pt modelId="{966740F4-03A8-6148-B5C1-442F1A90A3DC}" type="sibTrans" cxnId="{3FA74A60-02FB-244D-A406-2D82FCD3D0B2}">
      <dgm:prSet/>
      <dgm:spPr/>
      <dgm:t>
        <a:bodyPr/>
        <a:lstStyle/>
        <a:p>
          <a:endParaRPr lang="ru-RU" sz="3200"/>
        </a:p>
      </dgm:t>
    </dgm:pt>
    <dgm:pt modelId="{6B6FE3D5-B89E-BB42-AAD6-9BFBEF5E9D18}">
      <dgm:prSet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- число 4 НЕ входит в последовательность от 11 до 15</a:t>
          </a:r>
        </a:p>
      </dgm:t>
    </dgm:pt>
    <dgm:pt modelId="{7FAD99C8-71B4-A240-B972-2448F470E9B9}" type="parTrans" cxnId="{7D26A7C3-4AFC-E84D-8CEC-CF0C77D8D26F}">
      <dgm:prSet/>
      <dgm:spPr/>
      <dgm:t>
        <a:bodyPr/>
        <a:lstStyle/>
        <a:p>
          <a:endParaRPr lang="ru-RU" sz="3200"/>
        </a:p>
      </dgm:t>
    </dgm:pt>
    <dgm:pt modelId="{35D24C06-43B5-4249-839F-A004E01A3FF3}" type="sibTrans" cxnId="{7D26A7C3-4AFC-E84D-8CEC-CF0C77D8D26F}">
      <dgm:prSet/>
      <dgm:spPr/>
      <dgm:t>
        <a:bodyPr/>
        <a:lstStyle/>
        <a:p>
          <a:endParaRPr lang="ru-RU" sz="3200"/>
        </a:p>
      </dgm:t>
    </dgm:pt>
    <dgm:pt modelId="{E6FDBFBF-ABC2-484F-991F-8A544674E80C}" type="pres">
      <dgm:prSet presAssocID="{8E30EC61-00D8-AE4E-B962-3A56DDDEAD9F}" presName="Name0" presStyleCnt="0">
        <dgm:presLayoutVars>
          <dgm:dir/>
          <dgm:animLvl val="lvl"/>
          <dgm:resizeHandles val="exact"/>
        </dgm:presLayoutVars>
      </dgm:prSet>
      <dgm:spPr/>
    </dgm:pt>
    <dgm:pt modelId="{6267B2B1-8526-A442-93BB-C175D3416AB1}" type="pres">
      <dgm:prSet presAssocID="{8CF51D9B-C65D-F847-B152-72D5E8BE9833}" presName="composite" presStyleCnt="0"/>
      <dgm:spPr/>
    </dgm:pt>
    <dgm:pt modelId="{C0EBAD28-ADFC-1E4E-BCF4-6C995DCDF279}" type="pres">
      <dgm:prSet presAssocID="{8CF51D9B-C65D-F847-B152-72D5E8BE9833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91B9B16E-1184-6748-9EC2-60382A9C8715}" type="pres">
      <dgm:prSet presAssocID="{8CF51D9B-C65D-F847-B152-72D5E8BE9833}" presName="desTx" presStyleLbl="alignAccFollowNode1" presStyleIdx="0" presStyleCnt="7">
        <dgm:presLayoutVars>
          <dgm:bulletEnabled val="1"/>
        </dgm:presLayoutVars>
      </dgm:prSet>
      <dgm:spPr/>
    </dgm:pt>
    <dgm:pt modelId="{33F6CCC2-DC50-AA42-89EF-291DD10F31F4}" type="pres">
      <dgm:prSet presAssocID="{DCCD09F3-0D0F-2949-B209-96D61E9670D7}" presName="space" presStyleCnt="0"/>
      <dgm:spPr/>
    </dgm:pt>
    <dgm:pt modelId="{57A03199-A05B-464D-8614-650CD99E5B81}" type="pres">
      <dgm:prSet presAssocID="{DA53AA20-BA96-124E-AAE5-292A19CBD8CB}" presName="composite" presStyleCnt="0"/>
      <dgm:spPr/>
    </dgm:pt>
    <dgm:pt modelId="{7AEB2E6C-4C39-BF40-9F35-769345C7E9BB}" type="pres">
      <dgm:prSet presAssocID="{DA53AA20-BA96-124E-AAE5-292A19CBD8CB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CA19783B-64A8-5C43-AE61-8B74F069BCD1}" type="pres">
      <dgm:prSet presAssocID="{DA53AA20-BA96-124E-AAE5-292A19CBD8CB}" presName="desTx" presStyleLbl="alignAccFollowNode1" presStyleIdx="1" presStyleCnt="7">
        <dgm:presLayoutVars>
          <dgm:bulletEnabled val="1"/>
        </dgm:presLayoutVars>
      </dgm:prSet>
      <dgm:spPr/>
    </dgm:pt>
    <dgm:pt modelId="{90C02DA0-5617-6348-93EF-1D086FDBAEC9}" type="pres">
      <dgm:prSet presAssocID="{B1EA917D-288D-584D-BEC8-45664071005A}" presName="space" presStyleCnt="0"/>
      <dgm:spPr/>
    </dgm:pt>
    <dgm:pt modelId="{1F1FA2F5-E9E4-A64C-965F-6AA9F0A53E55}" type="pres">
      <dgm:prSet presAssocID="{7A23AE23-7A91-7D45-A250-D2295E27E163}" presName="composite" presStyleCnt="0"/>
      <dgm:spPr/>
    </dgm:pt>
    <dgm:pt modelId="{268A608F-8E9E-B64E-8CA8-A59C95CBF783}" type="pres">
      <dgm:prSet presAssocID="{7A23AE23-7A91-7D45-A250-D2295E27E163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8BCB7F3-B8B3-014A-A631-357A810E0BA8}" type="pres">
      <dgm:prSet presAssocID="{7A23AE23-7A91-7D45-A250-D2295E27E163}" presName="desTx" presStyleLbl="alignAccFollowNode1" presStyleIdx="2" presStyleCnt="7">
        <dgm:presLayoutVars>
          <dgm:bulletEnabled val="1"/>
        </dgm:presLayoutVars>
      </dgm:prSet>
      <dgm:spPr/>
    </dgm:pt>
    <dgm:pt modelId="{D8B193F7-E4C0-7D47-9DF1-F6432D7906A9}" type="pres">
      <dgm:prSet presAssocID="{4FFEBE2A-8865-2345-A9AD-4FE9AA557AE1}" presName="space" presStyleCnt="0"/>
      <dgm:spPr/>
    </dgm:pt>
    <dgm:pt modelId="{53EE8568-A324-D849-9C3A-BD2C55BC3BB3}" type="pres">
      <dgm:prSet presAssocID="{A8C5EAD6-3B0B-284B-A751-4B6F5A3E7564}" presName="composite" presStyleCnt="0"/>
      <dgm:spPr/>
    </dgm:pt>
    <dgm:pt modelId="{635F55A8-AFB1-3941-9456-630E8A115F52}" type="pres">
      <dgm:prSet presAssocID="{A8C5EAD6-3B0B-284B-A751-4B6F5A3E7564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948E820-4D72-DA45-BA9A-2C493FE7D954}" type="pres">
      <dgm:prSet presAssocID="{A8C5EAD6-3B0B-284B-A751-4B6F5A3E7564}" presName="desTx" presStyleLbl="alignAccFollowNode1" presStyleIdx="3" presStyleCnt="7">
        <dgm:presLayoutVars>
          <dgm:bulletEnabled val="1"/>
        </dgm:presLayoutVars>
      </dgm:prSet>
      <dgm:spPr/>
    </dgm:pt>
    <dgm:pt modelId="{7D510EB5-3B36-7449-B1A5-92C1C337848C}" type="pres">
      <dgm:prSet presAssocID="{E6833688-28E8-1641-9286-DEE232FB3A13}" presName="space" presStyleCnt="0"/>
      <dgm:spPr/>
    </dgm:pt>
    <dgm:pt modelId="{716BC918-BEEA-0C45-919F-EEE0B3AA98F3}" type="pres">
      <dgm:prSet presAssocID="{DE659CB8-ECD9-394E-9EDD-DF4C1F865DF5}" presName="composite" presStyleCnt="0"/>
      <dgm:spPr/>
    </dgm:pt>
    <dgm:pt modelId="{2EEB7621-DC0D-744D-9BF5-208C68F60CD5}" type="pres">
      <dgm:prSet presAssocID="{DE659CB8-ECD9-394E-9EDD-DF4C1F865DF5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6DDAB104-30E4-B540-85AE-B52149EDA1D1}" type="pres">
      <dgm:prSet presAssocID="{DE659CB8-ECD9-394E-9EDD-DF4C1F865DF5}" presName="desTx" presStyleLbl="alignAccFollowNode1" presStyleIdx="4" presStyleCnt="7">
        <dgm:presLayoutVars>
          <dgm:bulletEnabled val="1"/>
        </dgm:presLayoutVars>
      </dgm:prSet>
      <dgm:spPr/>
    </dgm:pt>
    <dgm:pt modelId="{F8D4E990-57EA-6643-9CE8-75200D859189}" type="pres">
      <dgm:prSet presAssocID="{AA278483-2335-914D-9449-FF1FCDEF5F37}" presName="space" presStyleCnt="0"/>
      <dgm:spPr/>
    </dgm:pt>
    <dgm:pt modelId="{BD617849-EA92-B148-80FD-CCD47F0C6459}" type="pres">
      <dgm:prSet presAssocID="{FA00F859-5A49-6442-AF82-45BFEAB99D45}" presName="composite" presStyleCnt="0"/>
      <dgm:spPr/>
    </dgm:pt>
    <dgm:pt modelId="{35B82AD3-D3C0-B74E-8F9E-9B9866E5EAF6}" type="pres">
      <dgm:prSet presAssocID="{FA00F859-5A49-6442-AF82-45BFEAB99D45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DF67F6-BCFB-EA4B-B50D-2E743131AC19}" type="pres">
      <dgm:prSet presAssocID="{FA00F859-5A49-6442-AF82-45BFEAB99D45}" presName="desTx" presStyleLbl="alignAccFollowNode1" presStyleIdx="5" presStyleCnt="7">
        <dgm:presLayoutVars>
          <dgm:bulletEnabled val="1"/>
        </dgm:presLayoutVars>
      </dgm:prSet>
      <dgm:spPr/>
    </dgm:pt>
    <dgm:pt modelId="{603BA3A4-DD22-2443-A31F-F56F6981E7CB}" type="pres">
      <dgm:prSet presAssocID="{65C2636E-72A4-CF48-84C9-3F5C65B07A84}" presName="space" presStyleCnt="0"/>
      <dgm:spPr/>
    </dgm:pt>
    <dgm:pt modelId="{EEF60534-CDBD-FF49-B1D6-2543A30D465F}" type="pres">
      <dgm:prSet presAssocID="{0F70ADD2-B1BD-7745-AB25-AFE2D01B6D7C}" presName="composite" presStyleCnt="0"/>
      <dgm:spPr/>
    </dgm:pt>
    <dgm:pt modelId="{A87E0F02-AFEA-2349-9B27-3A05DF35E36D}" type="pres">
      <dgm:prSet presAssocID="{0F70ADD2-B1BD-7745-AB25-AFE2D01B6D7C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33144269-1537-5148-957F-57D83D2BAE84}" type="pres">
      <dgm:prSet presAssocID="{0F70ADD2-B1BD-7745-AB25-AFE2D01B6D7C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5500A203-0903-0344-8B70-7F591EB5F562}" type="presOf" srcId="{6B6FE3D5-B89E-BB42-AAD6-9BFBEF5E9D18}" destId="{58DF67F6-BCFB-EA4B-B50D-2E743131AC19}" srcOrd="0" destOrd="7" presId="urn:microsoft.com/office/officeart/2005/8/layout/hList1"/>
    <dgm:cxn modelId="{9B825505-5C1B-5641-9FE2-CC227454B4D2}" srcId="{DA53AA20-BA96-124E-AAE5-292A19CBD8CB}" destId="{C7A8855E-BCC1-5F4D-957C-03965BC71ED4}" srcOrd="3" destOrd="0" parTransId="{ADE9C38C-A27C-7946-8134-1B527D77B670}" sibTransId="{375B988A-B246-BC46-A8C1-E51485E98234}"/>
    <dgm:cxn modelId="{9DFF290F-3A75-9F4C-8540-9D05D6332BF6}" type="presOf" srcId="{CB708E9B-E586-7D43-ACDE-123697DCB5AC}" destId="{33144269-1537-5148-957F-57D83D2BAE84}" srcOrd="0" destOrd="0" presId="urn:microsoft.com/office/officeart/2005/8/layout/hList1"/>
    <dgm:cxn modelId="{627CB20F-F23F-8341-8870-C71E199B5C31}" type="presOf" srcId="{ECB6D955-316D-5545-BDA6-AB6027359AA7}" destId="{48BCB7F3-B8B3-014A-A631-357A810E0BA8}" srcOrd="0" destOrd="1" presId="urn:microsoft.com/office/officeart/2005/8/layout/hList1"/>
    <dgm:cxn modelId="{42302510-D7F9-3241-8DBB-62C6EF1573C8}" type="presOf" srcId="{9431C610-EC3F-0A47-BB28-5C3097A3A650}" destId="{6DDAB104-30E4-B540-85AE-B52149EDA1D1}" srcOrd="0" destOrd="0" presId="urn:microsoft.com/office/officeart/2005/8/layout/hList1"/>
    <dgm:cxn modelId="{1C673712-8F16-564A-8D77-FE3634941680}" srcId="{FA00F859-5A49-6442-AF82-45BFEAB99D45}" destId="{E3C0DFF1-9120-B847-AE3D-2C33E248C376}" srcOrd="5" destOrd="0" parTransId="{61FB3271-7040-B348-8D55-7B116C934E8F}" sibTransId="{6423DE29-0ED1-7444-A7AF-F11539FDBC5D}"/>
    <dgm:cxn modelId="{13DBC214-BCB8-B648-A95F-92B860DA3D6F}" type="presOf" srcId="{4D132E3E-5B97-924B-9C47-74ECAF7780BF}" destId="{6DDAB104-30E4-B540-85AE-B52149EDA1D1}" srcOrd="0" destOrd="2" presId="urn:microsoft.com/office/officeart/2005/8/layout/hList1"/>
    <dgm:cxn modelId="{18F68F1B-61B3-4743-8442-9003A04BCF14}" type="presOf" srcId="{8E30EC61-00D8-AE4E-B962-3A56DDDEAD9F}" destId="{E6FDBFBF-ABC2-484F-991F-8A544674E80C}" srcOrd="0" destOrd="0" presId="urn:microsoft.com/office/officeart/2005/8/layout/hList1"/>
    <dgm:cxn modelId="{8A028720-4766-7043-90B9-D44D98D6325C}" type="presOf" srcId="{0D1D93AF-6347-2C4C-B131-B5ACD1104E43}" destId="{6DDAB104-30E4-B540-85AE-B52149EDA1D1}" srcOrd="0" destOrd="1" presId="urn:microsoft.com/office/officeart/2005/8/layout/hList1"/>
    <dgm:cxn modelId="{F9F5F821-D0B6-6944-9B22-601AF3CD3CB4}" srcId="{8E30EC61-00D8-AE4E-B962-3A56DDDEAD9F}" destId="{A8C5EAD6-3B0B-284B-A751-4B6F5A3E7564}" srcOrd="3" destOrd="0" parTransId="{EC0141D5-B26A-9C4E-B4C5-F93FC8F6BD15}" sibTransId="{E6833688-28E8-1641-9286-DEE232FB3A13}"/>
    <dgm:cxn modelId="{67325223-ED3C-2C43-9E11-855061AFEA0E}" type="presOf" srcId="{6CAF2714-C5E2-4842-92DD-4DA6603755CF}" destId="{33144269-1537-5148-957F-57D83D2BAE84}" srcOrd="0" destOrd="2" presId="urn:microsoft.com/office/officeart/2005/8/layout/hList1"/>
    <dgm:cxn modelId="{FD480A27-D756-104F-A5A7-D3EF891A0865}" type="presOf" srcId="{3A9F9B8D-7104-674E-A686-AFF4B326D35F}" destId="{4948E820-4D72-DA45-BA9A-2C493FE7D954}" srcOrd="0" destOrd="3" presId="urn:microsoft.com/office/officeart/2005/8/layout/hList1"/>
    <dgm:cxn modelId="{F310F528-D915-3A49-8DB1-A05975E9D6BE}" srcId="{7A23AE23-7A91-7D45-A250-D2295E27E163}" destId="{417B79D2-0F9B-254B-A249-E1F7A4C79ACD}" srcOrd="0" destOrd="0" parTransId="{3B2F4462-5E42-1E43-972C-5B75FF5D0D6F}" sibTransId="{383BF4CD-CBA1-9C4A-9536-4AABA87BAE2C}"/>
    <dgm:cxn modelId="{AD291830-4850-614B-8F91-E30210EC5F63}" type="presOf" srcId="{A8C5EAD6-3B0B-284B-A751-4B6F5A3E7564}" destId="{635F55A8-AFB1-3941-9456-630E8A115F52}" srcOrd="0" destOrd="0" presId="urn:microsoft.com/office/officeart/2005/8/layout/hList1"/>
    <dgm:cxn modelId="{77F00933-05B4-374D-9C94-CA181F1E9EBF}" type="presOf" srcId="{768D85CB-B9C9-4C45-A1FA-2B57FE42E081}" destId="{33144269-1537-5148-957F-57D83D2BAE84}" srcOrd="0" destOrd="1" presId="urn:microsoft.com/office/officeart/2005/8/layout/hList1"/>
    <dgm:cxn modelId="{2538DA3F-5649-404B-925D-FD3FBA8408D7}" srcId="{0F70ADD2-B1BD-7745-AB25-AFE2D01B6D7C}" destId="{6CAF2714-C5E2-4842-92DD-4DA6603755CF}" srcOrd="2" destOrd="0" parTransId="{CDDCF22E-4B78-9F4F-A321-AD784CCD2BCA}" sibTransId="{420A462E-C516-154F-B152-579769CC7D71}"/>
    <dgm:cxn modelId="{7626F53F-473A-3C49-8CBF-DA3B8B7DC1A4}" srcId="{FA00F859-5A49-6442-AF82-45BFEAB99D45}" destId="{F484085F-C358-B446-B4EC-684EF7AE2208}" srcOrd="1" destOrd="0" parTransId="{0128094F-ED37-DD49-A58D-DA60661D8689}" sibTransId="{17DED152-ABF5-1F47-807E-3D8282AFCEFC}"/>
    <dgm:cxn modelId="{325A5441-4793-0547-857C-08E07E72B492}" srcId="{DA53AA20-BA96-124E-AAE5-292A19CBD8CB}" destId="{7A84259E-7F7A-7543-A3E2-DB5EF14C3578}" srcOrd="4" destOrd="0" parTransId="{C8571E86-1193-B14B-B15C-447C29957284}" sibTransId="{465D63F7-9348-E841-884F-87DECFC8BA12}"/>
    <dgm:cxn modelId="{2EE99743-9FD8-CA4E-A980-4C1D780C7CDE}" type="presOf" srcId="{BC44A593-2E18-4D4A-A896-B27B52CB6494}" destId="{91B9B16E-1184-6748-9EC2-60382A9C8715}" srcOrd="0" destOrd="4" presId="urn:microsoft.com/office/officeart/2005/8/layout/hList1"/>
    <dgm:cxn modelId="{3D7C8545-2FBB-8F41-A9B6-CB12A63CFAF8}" srcId="{FA00F859-5A49-6442-AF82-45BFEAB99D45}" destId="{D1A9A573-5D93-1A49-BF3C-45595568304F}" srcOrd="0" destOrd="0" parTransId="{D2DD1C70-AA62-324B-AB01-318F9BAACC67}" sibTransId="{A4C7979C-8E5A-D741-8DB8-305EB46B3A4A}"/>
    <dgm:cxn modelId="{603F9D4F-4B1C-BE4F-9A82-EC063D0628AF}" type="presOf" srcId="{2F1F4EB8-BCA1-0848-A317-C4AF899460FC}" destId="{58DF67F6-BCFB-EA4B-B50D-2E743131AC19}" srcOrd="0" destOrd="4" presId="urn:microsoft.com/office/officeart/2005/8/layout/hList1"/>
    <dgm:cxn modelId="{F84B7252-13A3-594B-9500-8FE193A94E9B}" type="presOf" srcId="{AF018A40-8F36-5445-AAD9-982BD5218DC9}" destId="{58DF67F6-BCFB-EA4B-B50D-2E743131AC19}" srcOrd="0" destOrd="2" presId="urn:microsoft.com/office/officeart/2005/8/layout/hList1"/>
    <dgm:cxn modelId="{82E8D956-D8F2-3A46-AAE4-5C82572C1C47}" srcId="{DE659CB8-ECD9-394E-9EDD-DF4C1F865DF5}" destId="{0D1D93AF-6347-2C4C-B131-B5ACD1104E43}" srcOrd="1" destOrd="0" parTransId="{0250D307-4D25-314F-AF25-ADCA37038AD2}" sibTransId="{044F6FBD-222B-E642-8728-F6E352C46C36}"/>
    <dgm:cxn modelId="{0ECDB957-7D9B-B34F-9D83-05523F1531F8}" type="presOf" srcId="{30799DF0-AF65-2D48-AC7C-B14388AC5517}" destId="{91B9B16E-1184-6748-9EC2-60382A9C8715}" srcOrd="0" destOrd="1" presId="urn:microsoft.com/office/officeart/2005/8/layout/hList1"/>
    <dgm:cxn modelId="{C77B4F59-3C82-F34A-8967-5415E4AE4186}" srcId="{8E30EC61-00D8-AE4E-B962-3A56DDDEAD9F}" destId="{FA00F859-5A49-6442-AF82-45BFEAB99D45}" srcOrd="5" destOrd="0" parTransId="{5FA2E69C-C6C8-0B47-A11B-A9EAD32FD51B}" sibTransId="{65C2636E-72A4-CF48-84C9-3F5C65B07A84}"/>
    <dgm:cxn modelId="{A229AF5D-5158-4540-8624-D3DE7035CC35}" srcId="{8E30EC61-00D8-AE4E-B962-3A56DDDEAD9F}" destId="{DE659CB8-ECD9-394E-9EDD-DF4C1F865DF5}" srcOrd="4" destOrd="0" parTransId="{A7585AB9-1A81-E54C-8D79-DDFABD20C08E}" sibTransId="{AA278483-2335-914D-9449-FF1FCDEF5F37}"/>
    <dgm:cxn modelId="{65CAC75D-E88B-6843-9F9D-1C48CCBD0A39}" srcId="{8E30EC61-00D8-AE4E-B962-3A56DDDEAD9F}" destId="{7A23AE23-7A91-7D45-A250-D2295E27E163}" srcOrd="2" destOrd="0" parTransId="{5AA0D2B3-AB9C-6948-8B23-C97D4783892C}" sibTransId="{4FFEBE2A-8865-2345-A9AD-4FE9AA557AE1}"/>
    <dgm:cxn modelId="{3FA74A60-02FB-244D-A406-2D82FCD3D0B2}" srcId="{FA00F859-5A49-6442-AF82-45BFEAB99D45}" destId="{D73591BF-E68D-3D4D-A91B-0829C9BBE416}" srcOrd="3" destOrd="0" parTransId="{19BEB1B1-B664-0E43-9C2B-A09953E0F592}" sibTransId="{966740F4-03A8-6148-B5C1-442F1A90A3DC}"/>
    <dgm:cxn modelId="{EC0AAC64-F3B4-BE42-B67C-6CB14EFEE282}" type="presOf" srcId="{DA53AA20-BA96-124E-AAE5-292A19CBD8CB}" destId="{7AEB2E6C-4C39-BF40-9F35-769345C7E9BB}" srcOrd="0" destOrd="0" presId="urn:microsoft.com/office/officeart/2005/8/layout/hList1"/>
    <dgm:cxn modelId="{86918D66-8B36-1046-84DE-0203AB971EBA}" type="presOf" srcId="{48E8A3C9-0632-0140-8267-6AB6582A908A}" destId="{91B9B16E-1184-6748-9EC2-60382A9C8715}" srcOrd="0" destOrd="3" presId="urn:microsoft.com/office/officeart/2005/8/layout/hList1"/>
    <dgm:cxn modelId="{3D8EC96B-86DB-8646-854A-B80E2DBD844E}" srcId="{A8C5EAD6-3B0B-284B-A751-4B6F5A3E7564}" destId="{3A9F9B8D-7104-674E-A686-AFF4B326D35F}" srcOrd="3" destOrd="0" parTransId="{1FC8A849-A9C9-434A-95B7-229015B02B5F}" sibTransId="{BCAD9214-1006-A544-B6F9-2DF5B2BCAD32}"/>
    <dgm:cxn modelId="{3603AE6C-8A05-6B42-B325-ED22F22286E4}" type="presOf" srcId="{0B719D87-C175-E944-B27C-F262BECACF2E}" destId="{4948E820-4D72-DA45-BA9A-2C493FE7D954}" srcOrd="0" destOrd="0" presId="urn:microsoft.com/office/officeart/2005/8/layout/hList1"/>
    <dgm:cxn modelId="{93F9886D-F7AC-2048-ADC7-9D10E84DB1C4}" srcId="{7A23AE23-7A91-7D45-A250-D2295E27E163}" destId="{D497A651-0213-0545-89D7-05F947BDEE83}" srcOrd="4" destOrd="0" parTransId="{B3F49698-10EE-A44A-8C96-284EC11A0499}" sibTransId="{52944527-2AD9-1941-83CE-B95FAEFE47EF}"/>
    <dgm:cxn modelId="{C0F1446F-E044-1147-8597-8599A12D7ED9}" srcId="{DA53AA20-BA96-124E-AAE5-292A19CBD8CB}" destId="{3DEB36E9-0603-D04E-979B-CB8AAF945124}" srcOrd="1" destOrd="0" parTransId="{F71540C4-65E8-2D40-9D9F-926328BA1A25}" sibTransId="{A0F38B30-A0B8-A649-9E0E-3CCB515F7270}"/>
    <dgm:cxn modelId="{34C9D272-63F5-3B47-8A24-8E23D0ECBFF9}" srcId="{7A23AE23-7A91-7D45-A250-D2295E27E163}" destId="{ECB6D955-316D-5545-BDA6-AB6027359AA7}" srcOrd="1" destOrd="0" parTransId="{475B25BD-88E4-3B49-9F8A-8D97E8A10CBD}" sibTransId="{536390B0-42A4-3E48-BF2B-148EE50FBB0D}"/>
    <dgm:cxn modelId="{9ECCD079-F9E7-2946-B199-BF73DE6E1223}" srcId="{A8C5EAD6-3B0B-284B-A751-4B6F5A3E7564}" destId="{D0F73381-7468-804B-B5BE-EF4A53ACB4A3}" srcOrd="1" destOrd="0" parTransId="{31932CEF-220D-414F-9A34-F9BB5EB5199B}" sibTransId="{9BAF48E4-98D0-0349-A372-01929C1D32E5}"/>
    <dgm:cxn modelId="{3E68A582-FFBE-8E41-88AD-F6EDC299EE00}" srcId="{A8C5EAD6-3B0B-284B-A751-4B6F5A3E7564}" destId="{0B719D87-C175-E944-B27C-F262BECACF2E}" srcOrd="0" destOrd="0" parTransId="{F1C3D8AA-97E8-E543-93FB-E5445D40EF7E}" sibTransId="{E72DFB61-3F35-4042-9B56-D8F33A5BB041}"/>
    <dgm:cxn modelId="{CD765784-C0C8-7941-8EB1-CCE6DCA6EDFF}" type="presOf" srcId="{93A57A0E-FA9E-B94A-AD36-277782320115}" destId="{58DF67F6-BCFB-EA4B-B50D-2E743131AC19}" srcOrd="0" destOrd="6" presId="urn:microsoft.com/office/officeart/2005/8/layout/hList1"/>
    <dgm:cxn modelId="{D154B384-1ADD-ED42-8C84-47630087EB20}" srcId="{DA53AA20-BA96-124E-AAE5-292A19CBD8CB}" destId="{B43313A8-0268-5B4F-B1ED-333338C23228}" srcOrd="0" destOrd="0" parTransId="{2FC2E885-E4F0-1640-8882-D682BA73949E}" sibTransId="{7AFB5AF4-7525-6440-9C50-E2D8DE30D926}"/>
    <dgm:cxn modelId="{10ACEC85-C66E-BD41-9126-E5D0C3886049}" type="presOf" srcId="{7A23AE23-7A91-7D45-A250-D2295E27E163}" destId="{268A608F-8E9E-B64E-8CA8-A59C95CBF783}" srcOrd="0" destOrd="0" presId="urn:microsoft.com/office/officeart/2005/8/layout/hList1"/>
    <dgm:cxn modelId="{18836486-F650-7D45-8672-34BF8606C162}" srcId="{7A23AE23-7A91-7D45-A250-D2295E27E163}" destId="{33B2CBCA-7E24-C549-A0BB-29EEBBA972F5}" srcOrd="2" destOrd="0" parTransId="{6CAC4F3A-4D2A-894A-89B0-85FC725AA305}" sibTransId="{36ACB402-0296-1344-B2CA-61624B3FFE50}"/>
    <dgm:cxn modelId="{A965A987-0809-124F-8AAF-218D059DE544}" type="presOf" srcId="{B4603E32-1D41-4941-A2AD-8AE1396641AF}" destId="{4948E820-4D72-DA45-BA9A-2C493FE7D954}" srcOrd="0" destOrd="2" presId="urn:microsoft.com/office/officeart/2005/8/layout/hList1"/>
    <dgm:cxn modelId="{394B6F91-B800-DE4B-BE1E-31DAA80022AB}" srcId="{DA53AA20-BA96-124E-AAE5-292A19CBD8CB}" destId="{6E7D9BE2-2C91-3C40-8F81-A17752CDD583}" srcOrd="2" destOrd="0" parTransId="{3F18D9FA-1B81-744D-8D2C-4DA4952911C7}" sibTransId="{77FF2221-26D9-1944-95A1-B6B3DEBDFBEB}"/>
    <dgm:cxn modelId="{636FB293-8CF3-E14D-BA11-FA954BDA81E8}" type="presOf" srcId="{E159E137-A333-5843-99E8-82BBDE6925D0}" destId="{91B9B16E-1184-6748-9EC2-60382A9C8715}" srcOrd="0" destOrd="2" presId="urn:microsoft.com/office/officeart/2005/8/layout/hList1"/>
    <dgm:cxn modelId="{CEE6809C-6F10-AE41-A39B-2460B42ED033}" type="presOf" srcId="{D73591BF-E68D-3D4D-A91B-0829C9BBE416}" destId="{58DF67F6-BCFB-EA4B-B50D-2E743131AC19}" srcOrd="0" destOrd="3" presId="urn:microsoft.com/office/officeart/2005/8/layout/hList1"/>
    <dgm:cxn modelId="{4311F39D-E8BD-BB40-9058-D9B2995A626D}" srcId="{FA00F859-5A49-6442-AF82-45BFEAB99D45}" destId="{2F1F4EB8-BCA1-0848-A317-C4AF899460FC}" srcOrd="4" destOrd="0" parTransId="{AE0E1678-7CC6-2443-A7D8-7532C4E321D4}" sibTransId="{450B67D5-94E1-D14E-930B-774635E5980B}"/>
    <dgm:cxn modelId="{8BDB409E-DC39-C949-A85C-59FACB0A6325}" srcId="{DE659CB8-ECD9-394E-9EDD-DF4C1F865DF5}" destId="{9431C610-EC3F-0A47-BB28-5C3097A3A650}" srcOrd="0" destOrd="0" parTransId="{35FCC726-A215-5246-9641-1A860577787F}" sibTransId="{A84289B3-3F41-404C-82E7-DB26C320974F}"/>
    <dgm:cxn modelId="{FD317D9F-C2C6-E747-9D87-96DBF8794978}" type="presOf" srcId="{F484085F-C358-B446-B4EC-684EF7AE2208}" destId="{58DF67F6-BCFB-EA4B-B50D-2E743131AC19}" srcOrd="0" destOrd="1" presId="urn:microsoft.com/office/officeart/2005/8/layout/hList1"/>
    <dgm:cxn modelId="{AF0668A1-E836-E84F-9611-A58B1995C073}" type="presOf" srcId="{D1A9A573-5D93-1A49-BF3C-45595568304F}" destId="{58DF67F6-BCFB-EA4B-B50D-2E743131AC19}" srcOrd="0" destOrd="0" presId="urn:microsoft.com/office/officeart/2005/8/layout/hList1"/>
    <dgm:cxn modelId="{5065A3A5-CFA4-0A42-809B-CE84F04212E2}" type="presOf" srcId="{0F70ADD2-B1BD-7745-AB25-AFE2D01B6D7C}" destId="{A87E0F02-AFEA-2349-9B27-3A05DF35E36D}" srcOrd="0" destOrd="0" presId="urn:microsoft.com/office/officeart/2005/8/layout/hList1"/>
    <dgm:cxn modelId="{A35210AA-5739-8C4D-986F-AEBF46EF32CC}" type="presOf" srcId="{3DEB36E9-0603-D04E-979B-CB8AAF945124}" destId="{CA19783B-64A8-5C43-AE61-8B74F069BCD1}" srcOrd="0" destOrd="1" presId="urn:microsoft.com/office/officeart/2005/8/layout/hList1"/>
    <dgm:cxn modelId="{181BA6AC-3F64-244A-8943-15E269BBD595}" type="presOf" srcId="{C7A8855E-BCC1-5F4D-957C-03965BC71ED4}" destId="{CA19783B-64A8-5C43-AE61-8B74F069BCD1}" srcOrd="0" destOrd="3" presId="urn:microsoft.com/office/officeart/2005/8/layout/hList1"/>
    <dgm:cxn modelId="{5CC15AAD-E050-D445-AEB8-D92D71337DA9}" type="presOf" srcId="{B43313A8-0268-5B4F-B1ED-333338C23228}" destId="{CA19783B-64A8-5C43-AE61-8B74F069BCD1}" srcOrd="0" destOrd="0" presId="urn:microsoft.com/office/officeart/2005/8/layout/hList1"/>
    <dgm:cxn modelId="{BE5213AE-666F-284E-9EB0-281C8E0FBA78}" type="presOf" srcId="{747934C3-59F8-E542-9D28-D31B69CA812F}" destId="{33144269-1537-5148-957F-57D83D2BAE84}" srcOrd="0" destOrd="3" presId="urn:microsoft.com/office/officeart/2005/8/layout/hList1"/>
    <dgm:cxn modelId="{BDA24CB5-1868-604C-A2BC-B2BC3A074FB2}" srcId="{DE659CB8-ECD9-394E-9EDD-DF4C1F865DF5}" destId="{4D132E3E-5B97-924B-9C47-74ECAF7780BF}" srcOrd="2" destOrd="0" parTransId="{AD791EA7-5AD2-1C4C-BB65-BE1B1EE5170F}" sibTransId="{045820FF-BC31-7644-A73C-E0BF197DFD59}"/>
    <dgm:cxn modelId="{59CC5DB9-4993-514D-9EDA-E75AC82C5BAF}" srcId="{FA00F859-5A49-6442-AF82-45BFEAB99D45}" destId="{93A57A0E-FA9E-B94A-AD36-277782320115}" srcOrd="6" destOrd="0" parTransId="{B2C2A174-00DA-034C-BFD5-DFF9056C71B5}" sibTransId="{D66DA09D-FCF5-4E4D-9716-77CBC83208E0}"/>
    <dgm:cxn modelId="{6EF94FBB-F2B5-F949-BEBF-02D3DFC42F1A}" srcId="{8E30EC61-00D8-AE4E-B962-3A56DDDEAD9F}" destId="{DA53AA20-BA96-124E-AAE5-292A19CBD8CB}" srcOrd="1" destOrd="0" parTransId="{0E1E0AAE-1CD1-4548-9BD1-2B629B5404B4}" sibTransId="{B1EA917D-288D-584D-BEC8-45664071005A}"/>
    <dgm:cxn modelId="{6FE10FBC-DAAA-EF45-9B28-F016BCE132B2}" srcId="{0F70ADD2-B1BD-7745-AB25-AFE2D01B6D7C}" destId="{CB708E9B-E586-7D43-ACDE-123697DCB5AC}" srcOrd="0" destOrd="0" parTransId="{471DF2C9-BF58-9344-AD70-81E733F7CC00}" sibTransId="{3D8E5AB9-CF1B-DF4E-AC44-B001FB34521B}"/>
    <dgm:cxn modelId="{952EBFBC-1EBF-F547-8D66-CD1344673B78}" srcId="{A8C5EAD6-3B0B-284B-A751-4B6F5A3E7564}" destId="{B4603E32-1D41-4941-A2AD-8AE1396641AF}" srcOrd="2" destOrd="0" parTransId="{C27811FD-A9BD-F445-AD1C-3C4D37AF1FD9}" sibTransId="{48330B5E-674A-B84B-98B9-C32BC36B1590}"/>
    <dgm:cxn modelId="{10E515BD-EC74-0E47-BD58-9A17E99EB55E}" srcId="{0F70ADD2-B1BD-7745-AB25-AFE2D01B6D7C}" destId="{768D85CB-B9C9-4C45-A1FA-2B57FE42E081}" srcOrd="1" destOrd="0" parTransId="{F5A343DA-D534-5042-8DB9-2C91A07934CC}" sibTransId="{9776621C-7D01-AE4F-9AC5-40438BDDB1A2}"/>
    <dgm:cxn modelId="{9C5DADC1-F838-E443-9FFA-67D64174EF6C}" type="presOf" srcId="{D497A651-0213-0545-89D7-05F947BDEE83}" destId="{48BCB7F3-B8B3-014A-A631-357A810E0BA8}" srcOrd="0" destOrd="4" presId="urn:microsoft.com/office/officeart/2005/8/layout/hList1"/>
    <dgm:cxn modelId="{375A10C3-A737-B343-96EF-72E29EB6C002}" type="presOf" srcId="{6E7D9BE2-2C91-3C40-8F81-A17752CDD583}" destId="{CA19783B-64A8-5C43-AE61-8B74F069BCD1}" srcOrd="0" destOrd="2" presId="urn:microsoft.com/office/officeart/2005/8/layout/hList1"/>
    <dgm:cxn modelId="{7D26A7C3-4AFC-E84D-8CEC-CF0C77D8D26F}" srcId="{FA00F859-5A49-6442-AF82-45BFEAB99D45}" destId="{6B6FE3D5-B89E-BB42-AAD6-9BFBEF5E9D18}" srcOrd="7" destOrd="0" parTransId="{7FAD99C8-71B4-A240-B972-2448F470E9B9}" sibTransId="{35D24C06-43B5-4249-839F-A004E01A3FF3}"/>
    <dgm:cxn modelId="{5F2855C7-C9D9-3B4A-80CB-941A7AF39B87}" srcId="{8CF51D9B-C65D-F847-B152-72D5E8BE9833}" destId="{30799DF0-AF65-2D48-AC7C-B14388AC5517}" srcOrd="1" destOrd="0" parTransId="{F499DD69-42FE-5240-8B74-7D166510D475}" sibTransId="{F937A32A-D33E-A142-B19D-BD08CB27F7F6}"/>
    <dgm:cxn modelId="{C8A7A9C9-3ECE-1E4B-B01D-A9F857D4CC7D}" type="presOf" srcId="{7A84259E-7F7A-7543-A3E2-DB5EF14C3578}" destId="{CA19783B-64A8-5C43-AE61-8B74F069BCD1}" srcOrd="0" destOrd="4" presId="urn:microsoft.com/office/officeart/2005/8/layout/hList1"/>
    <dgm:cxn modelId="{060DC1CA-2837-7545-B26F-5A0EEFE6506B}" srcId="{8CF51D9B-C65D-F847-B152-72D5E8BE9833}" destId="{887E65B1-8D9A-094E-99DE-4D6834861A49}" srcOrd="0" destOrd="0" parTransId="{E586D567-719E-8345-ADC6-46A9C183550A}" sibTransId="{C0A9E985-9942-414C-8BDB-8A7F7E270A81}"/>
    <dgm:cxn modelId="{347CEACC-A9FB-2E48-A3DC-527B59B39227}" type="presOf" srcId="{DE659CB8-ECD9-394E-9EDD-DF4C1F865DF5}" destId="{2EEB7621-DC0D-744D-9BF5-208C68F60CD5}" srcOrd="0" destOrd="0" presId="urn:microsoft.com/office/officeart/2005/8/layout/hList1"/>
    <dgm:cxn modelId="{11C0A1CD-5DEC-ED47-9B05-A7D12F3A1DC3}" type="presOf" srcId="{887E65B1-8D9A-094E-99DE-4D6834861A49}" destId="{91B9B16E-1184-6748-9EC2-60382A9C8715}" srcOrd="0" destOrd="0" presId="urn:microsoft.com/office/officeart/2005/8/layout/hList1"/>
    <dgm:cxn modelId="{3332CBD0-E6EC-104A-8D40-C3EC8D48AC60}" srcId="{0F70ADD2-B1BD-7745-AB25-AFE2D01B6D7C}" destId="{747934C3-59F8-E542-9D28-D31B69CA812F}" srcOrd="3" destOrd="0" parTransId="{9D88D0F7-87A0-144C-98FB-5BF22179B98C}" sibTransId="{B27BB029-F322-3644-B3D5-EAB55D74E8D3}"/>
    <dgm:cxn modelId="{20512ED1-1B1F-8F40-9627-C2D59EBFE19B}" type="presOf" srcId="{C1BE2CDA-20E4-7541-9143-BC90305CC4DE}" destId="{6DDAB104-30E4-B540-85AE-B52149EDA1D1}" srcOrd="0" destOrd="3" presId="urn:microsoft.com/office/officeart/2005/8/layout/hList1"/>
    <dgm:cxn modelId="{9BF4F4D2-06E9-0848-962F-7CE9B4841890}" srcId="{8CF51D9B-C65D-F847-B152-72D5E8BE9833}" destId="{48E8A3C9-0632-0140-8267-6AB6582A908A}" srcOrd="3" destOrd="0" parTransId="{E0003C2D-88C2-924E-9A2F-D40F434D47BF}" sibTransId="{837D5D82-32B8-C74F-B946-10E26CFCA607}"/>
    <dgm:cxn modelId="{6933F9D4-D8E1-0A42-9624-0E3B3B70DB44}" srcId="{7A23AE23-7A91-7D45-A250-D2295E27E163}" destId="{BF020B97-2DDF-114C-9796-9348D8FAABF4}" srcOrd="3" destOrd="0" parTransId="{E892874F-F8F3-2C41-8985-886668D0AFCB}" sibTransId="{C23B09B8-3107-AC46-AB10-73DC92DBD21C}"/>
    <dgm:cxn modelId="{2BF00BD5-F174-F845-BAC6-E41215B2C10E}" srcId="{8CF51D9B-C65D-F847-B152-72D5E8BE9833}" destId="{BC44A593-2E18-4D4A-A896-B27B52CB6494}" srcOrd="4" destOrd="0" parTransId="{30A607E1-A18D-274C-A293-ACDBE9A95635}" sibTransId="{898B3F2C-7BF9-2741-A633-AE1EDC184C29}"/>
    <dgm:cxn modelId="{9AAD19D6-8034-B94B-9B99-532360BB4613}" type="presOf" srcId="{FA00F859-5A49-6442-AF82-45BFEAB99D45}" destId="{35B82AD3-D3C0-B74E-8F9E-9B9866E5EAF6}" srcOrd="0" destOrd="0" presId="urn:microsoft.com/office/officeart/2005/8/layout/hList1"/>
    <dgm:cxn modelId="{6B8193E1-55BA-E446-8A62-FF8E251F34BF}" srcId="{FA00F859-5A49-6442-AF82-45BFEAB99D45}" destId="{AF018A40-8F36-5445-AAD9-982BD5218DC9}" srcOrd="2" destOrd="0" parTransId="{19056F14-4100-7F4E-8819-AA8BF1FC45DC}" sibTransId="{402FB1E0-6C02-DC4B-B77F-EC98BE687ACA}"/>
    <dgm:cxn modelId="{15B989E5-4503-314C-939B-2C068B6BC8CF}" type="presOf" srcId="{8CF51D9B-C65D-F847-B152-72D5E8BE9833}" destId="{C0EBAD28-ADFC-1E4E-BCF4-6C995DCDF279}" srcOrd="0" destOrd="0" presId="urn:microsoft.com/office/officeart/2005/8/layout/hList1"/>
    <dgm:cxn modelId="{23869FE7-4072-F74E-A2F0-462ECBDD8F2F}" type="presOf" srcId="{E3C0DFF1-9120-B847-AE3D-2C33E248C376}" destId="{58DF67F6-BCFB-EA4B-B50D-2E743131AC19}" srcOrd="0" destOrd="5" presId="urn:microsoft.com/office/officeart/2005/8/layout/hList1"/>
    <dgm:cxn modelId="{D2A7B9EC-0777-4A4F-8244-A18FFDE7910E}" srcId="{8E30EC61-00D8-AE4E-B962-3A56DDDEAD9F}" destId="{8CF51D9B-C65D-F847-B152-72D5E8BE9833}" srcOrd="0" destOrd="0" parTransId="{1B0F0A1A-F773-7F4D-9152-9FCF2DB49C32}" sibTransId="{DCCD09F3-0D0F-2949-B209-96D61E9670D7}"/>
    <dgm:cxn modelId="{3AAE12EE-3B85-F94B-9DF8-16FC921E3A2A}" srcId="{8CF51D9B-C65D-F847-B152-72D5E8BE9833}" destId="{E159E137-A333-5843-99E8-82BBDE6925D0}" srcOrd="2" destOrd="0" parTransId="{77DDC645-96B5-354E-8C6D-88C4D8D9C377}" sibTransId="{F0922269-651C-2E4C-9BFC-C8C473E125AE}"/>
    <dgm:cxn modelId="{DE38F2EF-226B-5140-B4D2-116FAAA427B2}" type="presOf" srcId="{33B2CBCA-7E24-C549-A0BB-29EEBBA972F5}" destId="{48BCB7F3-B8B3-014A-A631-357A810E0BA8}" srcOrd="0" destOrd="2" presId="urn:microsoft.com/office/officeart/2005/8/layout/hList1"/>
    <dgm:cxn modelId="{A88BFBF2-019B-B540-9350-0BDE3BC4D35D}" srcId="{DE659CB8-ECD9-394E-9EDD-DF4C1F865DF5}" destId="{C1BE2CDA-20E4-7541-9143-BC90305CC4DE}" srcOrd="3" destOrd="0" parTransId="{DECAC002-D802-E74F-A243-9096A479383F}" sibTransId="{3853ABB5-AD9E-E340-A720-C6CE478D483D}"/>
    <dgm:cxn modelId="{CD9C5FF8-EC64-D141-A29D-83D0B18302E3}" type="presOf" srcId="{417B79D2-0F9B-254B-A249-E1F7A4C79ACD}" destId="{48BCB7F3-B8B3-014A-A631-357A810E0BA8}" srcOrd="0" destOrd="0" presId="urn:microsoft.com/office/officeart/2005/8/layout/hList1"/>
    <dgm:cxn modelId="{627BC9F8-FC69-4647-8753-CB4114247A28}" srcId="{8E30EC61-00D8-AE4E-B962-3A56DDDEAD9F}" destId="{0F70ADD2-B1BD-7745-AB25-AFE2D01B6D7C}" srcOrd="6" destOrd="0" parTransId="{3D65754E-B6EC-3240-B3E7-3E975F8671E1}" sibTransId="{F67B68EE-87CE-4146-8245-D8D635903F30}"/>
    <dgm:cxn modelId="{C2E63FFB-FD55-CB4D-AE66-0D32DF3925E5}" type="presOf" srcId="{BF020B97-2DDF-114C-9796-9348D8FAABF4}" destId="{48BCB7F3-B8B3-014A-A631-357A810E0BA8}" srcOrd="0" destOrd="3" presId="urn:microsoft.com/office/officeart/2005/8/layout/hList1"/>
    <dgm:cxn modelId="{9C0053FC-0EE0-EF43-81D3-5B8253648A21}" type="presOf" srcId="{D0F73381-7468-804B-B5BE-EF4A53ACB4A3}" destId="{4948E820-4D72-DA45-BA9A-2C493FE7D954}" srcOrd="0" destOrd="1" presId="urn:microsoft.com/office/officeart/2005/8/layout/hList1"/>
    <dgm:cxn modelId="{73555FD1-7C85-8E43-8FD5-22A30B7CE54D}" type="presParOf" srcId="{E6FDBFBF-ABC2-484F-991F-8A544674E80C}" destId="{6267B2B1-8526-A442-93BB-C175D3416AB1}" srcOrd="0" destOrd="0" presId="urn:microsoft.com/office/officeart/2005/8/layout/hList1"/>
    <dgm:cxn modelId="{D7CCED44-8F03-794E-BB72-C0EC54DB7841}" type="presParOf" srcId="{6267B2B1-8526-A442-93BB-C175D3416AB1}" destId="{C0EBAD28-ADFC-1E4E-BCF4-6C995DCDF279}" srcOrd="0" destOrd="0" presId="urn:microsoft.com/office/officeart/2005/8/layout/hList1"/>
    <dgm:cxn modelId="{1F610704-9637-5647-A4E4-F44EBBEFF6F9}" type="presParOf" srcId="{6267B2B1-8526-A442-93BB-C175D3416AB1}" destId="{91B9B16E-1184-6748-9EC2-60382A9C8715}" srcOrd="1" destOrd="0" presId="urn:microsoft.com/office/officeart/2005/8/layout/hList1"/>
    <dgm:cxn modelId="{6C8057D0-8669-6440-9F6E-89CC119323C5}" type="presParOf" srcId="{E6FDBFBF-ABC2-484F-991F-8A544674E80C}" destId="{33F6CCC2-DC50-AA42-89EF-291DD10F31F4}" srcOrd="1" destOrd="0" presId="urn:microsoft.com/office/officeart/2005/8/layout/hList1"/>
    <dgm:cxn modelId="{05B50FBB-F61E-8048-94AF-38F092D4DD17}" type="presParOf" srcId="{E6FDBFBF-ABC2-484F-991F-8A544674E80C}" destId="{57A03199-A05B-464D-8614-650CD99E5B81}" srcOrd="2" destOrd="0" presId="urn:microsoft.com/office/officeart/2005/8/layout/hList1"/>
    <dgm:cxn modelId="{24608E86-42E1-A44E-A3C5-55E027B0E247}" type="presParOf" srcId="{57A03199-A05B-464D-8614-650CD99E5B81}" destId="{7AEB2E6C-4C39-BF40-9F35-769345C7E9BB}" srcOrd="0" destOrd="0" presId="urn:microsoft.com/office/officeart/2005/8/layout/hList1"/>
    <dgm:cxn modelId="{E6CC0403-4CA5-C146-B45D-A193FBFF237E}" type="presParOf" srcId="{57A03199-A05B-464D-8614-650CD99E5B81}" destId="{CA19783B-64A8-5C43-AE61-8B74F069BCD1}" srcOrd="1" destOrd="0" presId="urn:microsoft.com/office/officeart/2005/8/layout/hList1"/>
    <dgm:cxn modelId="{FCD899F8-12A7-0E4F-92C6-A6B8C2BC349D}" type="presParOf" srcId="{E6FDBFBF-ABC2-484F-991F-8A544674E80C}" destId="{90C02DA0-5617-6348-93EF-1D086FDBAEC9}" srcOrd="3" destOrd="0" presId="urn:microsoft.com/office/officeart/2005/8/layout/hList1"/>
    <dgm:cxn modelId="{268E0B1C-CDC2-E943-AC6C-CE7500AE3D4A}" type="presParOf" srcId="{E6FDBFBF-ABC2-484F-991F-8A544674E80C}" destId="{1F1FA2F5-E9E4-A64C-965F-6AA9F0A53E55}" srcOrd="4" destOrd="0" presId="urn:microsoft.com/office/officeart/2005/8/layout/hList1"/>
    <dgm:cxn modelId="{2C9B6C3D-BA66-2346-B458-C18B6E330606}" type="presParOf" srcId="{1F1FA2F5-E9E4-A64C-965F-6AA9F0A53E55}" destId="{268A608F-8E9E-B64E-8CA8-A59C95CBF783}" srcOrd="0" destOrd="0" presId="urn:microsoft.com/office/officeart/2005/8/layout/hList1"/>
    <dgm:cxn modelId="{46A6D333-42A2-6047-BD81-F058EC2B73E6}" type="presParOf" srcId="{1F1FA2F5-E9E4-A64C-965F-6AA9F0A53E55}" destId="{48BCB7F3-B8B3-014A-A631-357A810E0BA8}" srcOrd="1" destOrd="0" presId="urn:microsoft.com/office/officeart/2005/8/layout/hList1"/>
    <dgm:cxn modelId="{463A0B31-B3C2-B64D-931B-09288F26DB9E}" type="presParOf" srcId="{E6FDBFBF-ABC2-484F-991F-8A544674E80C}" destId="{D8B193F7-E4C0-7D47-9DF1-F6432D7906A9}" srcOrd="5" destOrd="0" presId="urn:microsoft.com/office/officeart/2005/8/layout/hList1"/>
    <dgm:cxn modelId="{040401E3-B95E-F440-9E48-08E8C432A4B7}" type="presParOf" srcId="{E6FDBFBF-ABC2-484F-991F-8A544674E80C}" destId="{53EE8568-A324-D849-9C3A-BD2C55BC3BB3}" srcOrd="6" destOrd="0" presId="urn:microsoft.com/office/officeart/2005/8/layout/hList1"/>
    <dgm:cxn modelId="{75D34D98-A923-444E-B7FB-67F4DCF08DE6}" type="presParOf" srcId="{53EE8568-A324-D849-9C3A-BD2C55BC3BB3}" destId="{635F55A8-AFB1-3941-9456-630E8A115F52}" srcOrd="0" destOrd="0" presId="urn:microsoft.com/office/officeart/2005/8/layout/hList1"/>
    <dgm:cxn modelId="{46D03F07-0FC9-E54C-8AB8-BA9581E80254}" type="presParOf" srcId="{53EE8568-A324-D849-9C3A-BD2C55BC3BB3}" destId="{4948E820-4D72-DA45-BA9A-2C493FE7D954}" srcOrd="1" destOrd="0" presId="urn:microsoft.com/office/officeart/2005/8/layout/hList1"/>
    <dgm:cxn modelId="{087DC789-AE46-944B-91CB-5979033363D4}" type="presParOf" srcId="{E6FDBFBF-ABC2-484F-991F-8A544674E80C}" destId="{7D510EB5-3B36-7449-B1A5-92C1C337848C}" srcOrd="7" destOrd="0" presId="urn:microsoft.com/office/officeart/2005/8/layout/hList1"/>
    <dgm:cxn modelId="{50B9A55C-0B14-864D-A73B-987EA4BEEA61}" type="presParOf" srcId="{E6FDBFBF-ABC2-484F-991F-8A544674E80C}" destId="{716BC918-BEEA-0C45-919F-EEE0B3AA98F3}" srcOrd="8" destOrd="0" presId="urn:microsoft.com/office/officeart/2005/8/layout/hList1"/>
    <dgm:cxn modelId="{C66F08ED-1625-D540-BBC2-B08E3AE2647E}" type="presParOf" srcId="{716BC918-BEEA-0C45-919F-EEE0B3AA98F3}" destId="{2EEB7621-DC0D-744D-9BF5-208C68F60CD5}" srcOrd="0" destOrd="0" presId="urn:microsoft.com/office/officeart/2005/8/layout/hList1"/>
    <dgm:cxn modelId="{899167AF-D9E6-8A49-B7AB-B2E7AB47D8B4}" type="presParOf" srcId="{716BC918-BEEA-0C45-919F-EEE0B3AA98F3}" destId="{6DDAB104-30E4-B540-85AE-B52149EDA1D1}" srcOrd="1" destOrd="0" presId="urn:microsoft.com/office/officeart/2005/8/layout/hList1"/>
    <dgm:cxn modelId="{649F48EC-543F-9846-ABCF-9E3D34823D2C}" type="presParOf" srcId="{E6FDBFBF-ABC2-484F-991F-8A544674E80C}" destId="{F8D4E990-57EA-6643-9CE8-75200D859189}" srcOrd="9" destOrd="0" presId="urn:microsoft.com/office/officeart/2005/8/layout/hList1"/>
    <dgm:cxn modelId="{401CE9AE-01B2-8C40-8008-B1B48BF02D3C}" type="presParOf" srcId="{E6FDBFBF-ABC2-484F-991F-8A544674E80C}" destId="{BD617849-EA92-B148-80FD-CCD47F0C6459}" srcOrd="10" destOrd="0" presId="urn:microsoft.com/office/officeart/2005/8/layout/hList1"/>
    <dgm:cxn modelId="{9958DA7A-AAB4-B64F-9922-F0EEC102EA05}" type="presParOf" srcId="{BD617849-EA92-B148-80FD-CCD47F0C6459}" destId="{35B82AD3-D3C0-B74E-8F9E-9B9866E5EAF6}" srcOrd="0" destOrd="0" presId="urn:microsoft.com/office/officeart/2005/8/layout/hList1"/>
    <dgm:cxn modelId="{6D0CB9F3-0775-C34D-BA62-B022FD914F9C}" type="presParOf" srcId="{BD617849-EA92-B148-80FD-CCD47F0C6459}" destId="{58DF67F6-BCFB-EA4B-B50D-2E743131AC19}" srcOrd="1" destOrd="0" presId="urn:microsoft.com/office/officeart/2005/8/layout/hList1"/>
    <dgm:cxn modelId="{C5DBA7D1-6946-CF49-A162-7575533A2288}" type="presParOf" srcId="{E6FDBFBF-ABC2-484F-991F-8A544674E80C}" destId="{603BA3A4-DD22-2443-A31F-F56F6981E7CB}" srcOrd="11" destOrd="0" presId="urn:microsoft.com/office/officeart/2005/8/layout/hList1"/>
    <dgm:cxn modelId="{728377C6-B772-F14A-BAE5-C56B7C47BE01}" type="presParOf" srcId="{E6FDBFBF-ABC2-484F-991F-8A544674E80C}" destId="{EEF60534-CDBD-FF49-B1D6-2543A30D465F}" srcOrd="12" destOrd="0" presId="urn:microsoft.com/office/officeart/2005/8/layout/hList1"/>
    <dgm:cxn modelId="{662DCF0C-1B56-D44A-92E6-10C36DF83E34}" type="presParOf" srcId="{EEF60534-CDBD-FF49-B1D6-2543A30D465F}" destId="{A87E0F02-AFEA-2349-9B27-3A05DF35E36D}" srcOrd="0" destOrd="0" presId="urn:microsoft.com/office/officeart/2005/8/layout/hList1"/>
    <dgm:cxn modelId="{34493FE9-5689-8B4C-AD58-07DD5800B222}" type="presParOf" srcId="{EEF60534-CDBD-FF49-B1D6-2543A30D465F}" destId="{33144269-1537-5148-957F-57D83D2BAE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EF410B-9F68-D542-86A2-548BE76D1A1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56ED9B-B186-FC40-8DBA-5F44B0A05310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Типы, допускающие значение NULL</a:t>
          </a:r>
        </a:p>
      </dgm:t>
    </dgm:pt>
    <dgm:pt modelId="{2545CA2F-82C8-6E4C-AB2B-F662A1390BF6}" type="parTrans" cxnId="{D45B5EF2-FC83-7146-8C2D-A95FE58A5F5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2099D1-2BCB-6340-8B4B-22BC448A203C}" type="sibTrans" cxnId="{D45B5EF2-FC83-7146-8C2D-A95FE58A5F5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E54A55-789E-D94A-8E48-A40D211B761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это переменные, которые </a:t>
          </a:r>
          <a:r>
            <a:rPr lang="ru-RU" i="1" dirty="0">
              <a:latin typeface="Arial" panose="020B0604020202020204" pitchFamily="34" charset="0"/>
              <a:cs typeface="Arial" panose="020B0604020202020204" pitchFamily="34" charset="0"/>
            </a:rPr>
            <a:t>могут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  содержать 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null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B5F90D-CE20-3C4A-B0AE-D6651B03CEF6}" type="parTrans" cxnId="{46292436-53A2-1041-B1FC-594DBC9FA28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5A75C1-48C5-5C4D-99CC-713A3E3D717D}" type="sibTrans" cxnId="{46292436-53A2-1041-B1FC-594DBC9FA28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5DFCCB-791C-7042-8845-19D70537795C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Ненулевые типы </a:t>
          </a:r>
        </a:p>
      </dgm:t>
    </dgm:pt>
    <dgm:pt modelId="{4CC7A575-65AD-6240-83F1-D238DB1C5901}" type="parTrans" cxnId="{B09EBDB8-4506-B348-BC23-17259A375A3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DC045-AEB9-EA43-9419-4F714F7B69B5}" type="sibTrans" cxnId="{B09EBDB8-4506-B348-BC23-17259A375A3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29816-660C-4743-9631-FC56473736C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это переменные, которые </a:t>
          </a:r>
          <a:r>
            <a:rPr lang="ru-RU" i="1" dirty="0">
              <a:latin typeface="Arial" panose="020B0604020202020204" pitchFamily="34" charset="0"/>
              <a:cs typeface="Arial" panose="020B0604020202020204" pitchFamily="34" charset="0"/>
            </a:rPr>
            <a:t>не могут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  содержать 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null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98A0AD-63A8-C249-ACED-C985560B3B5F}" type="parTrans" cxnId="{D061AE4D-144C-CD41-8CE3-C8889C36725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C42F0A-82F1-A744-9BEB-D3DEB87D5435}" type="sibTrans" cxnId="{D061AE4D-144C-CD41-8CE3-C8889C36725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72DC4A-DA84-7342-8255-E8FFFBAFBE68}" type="pres">
      <dgm:prSet presAssocID="{F7EF410B-9F68-D542-86A2-548BE76D1A16}" presName="Name0" presStyleCnt="0">
        <dgm:presLayoutVars>
          <dgm:dir/>
          <dgm:animLvl val="lvl"/>
          <dgm:resizeHandles val="exact"/>
        </dgm:presLayoutVars>
      </dgm:prSet>
      <dgm:spPr/>
    </dgm:pt>
    <dgm:pt modelId="{3A05F70E-D706-3844-8C52-3D2557510C3D}" type="pres">
      <dgm:prSet presAssocID="{1156ED9B-B186-FC40-8DBA-5F44B0A05310}" presName="composite" presStyleCnt="0"/>
      <dgm:spPr/>
    </dgm:pt>
    <dgm:pt modelId="{3E89E4FD-D715-B243-959F-32E294E0CCCE}" type="pres">
      <dgm:prSet presAssocID="{1156ED9B-B186-FC40-8DBA-5F44B0A053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33178D0-4871-6041-9893-6C8AE476D57A}" type="pres">
      <dgm:prSet presAssocID="{1156ED9B-B186-FC40-8DBA-5F44B0A05310}" presName="desTx" presStyleLbl="alignAccFollowNode1" presStyleIdx="0" presStyleCnt="2">
        <dgm:presLayoutVars>
          <dgm:bulletEnabled val="1"/>
        </dgm:presLayoutVars>
      </dgm:prSet>
      <dgm:spPr/>
    </dgm:pt>
    <dgm:pt modelId="{ED61D8F2-CB3E-2B4C-8A1F-102F0FDD4E62}" type="pres">
      <dgm:prSet presAssocID="{FC2099D1-2BCB-6340-8B4B-22BC448A203C}" presName="space" presStyleCnt="0"/>
      <dgm:spPr/>
    </dgm:pt>
    <dgm:pt modelId="{12535FB6-DCC0-C94B-BD4A-D4762C27571D}" type="pres">
      <dgm:prSet presAssocID="{C15DFCCB-791C-7042-8845-19D70537795C}" presName="composite" presStyleCnt="0"/>
      <dgm:spPr/>
    </dgm:pt>
    <dgm:pt modelId="{7D37F274-79A3-E842-A708-7130DD39B26A}" type="pres">
      <dgm:prSet presAssocID="{C15DFCCB-791C-7042-8845-19D70537795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7408AC8-8272-7940-8C61-484C3DC5D132}" type="pres">
      <dgm:prSet presAssocID="{C15DFCCB-791C-7042-8845-19D70537795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3691E0A-4BB2-8943-90E7-A7F82DCDD8F4}" type="presOf" srcId="{1156ED9B-B186-FC40-8DBA-5F44B0A05310}" destId="{3E89E4FD-D715-B243-959F-32E294E0CCCE}" srcOrd="0" destOrd="0" presId="urn:microsoft.com/office/officeart/2005/8/layout/hList1"/>
    <dgm:cxn modelId="{BB319C2C-B9F2-FB4A-9267-FAACF883F49A}" type="presOf" srcId="{E1E54A55-789E-D94A-8E48-A40D211B7618}" destId="{C33178D0-4871-6041-9893-6C8AE476D57A}" srcOrd="0" destOrd="0" presId="urn:microsoft.com/office/officeart/2005/8/layout/hList1"/>
    <dgm:cxn modelId="{AE13BF34-AF08-274C-B73B-4EA70778BF91}" type="presOf" srcId="{F7EF410B-9F68-D542-86A2-548BE76D1A16}" destId="{E272DC4A-DA84-7342-8255-E8FFFBAFBE68}" srcOrd="0" destOrd="0" presId="urn:microsoft.com/office/officeart/2005/8/layout/hList1"/>
    <dgm:cxn modelId="{46292436-53A2-1041-B1FC-594DBC9FA28B}" srcId="{1156ED9B-B186-FC40-8DBA-5F44B0A05310}" destId="{E1E54A55-789E-D94A-8E48-A40D211B7618}" srcOrd="0" destOrd="0" parTransId="{0DB5F90D-CE20-3C4A-B0AE-D6651B03CEF6}" sibTransId="{C75A75C1-48C5-5C4D-99CC-713A3E3D717D}"/>
    <dgm:cxn modelId="{D061AE4D-144C-CD41-8CE3-C8889C367250}" srcId="{C15DFCCB-791C-7042-8845-19D70537795C}" destId="{AAC29816-660C-4743-9631-FC56473736C8}" srcOrd="0" destOrd="0" parTransId="{A598A0AD-63A8-C249-ACED-C985560B3B5F}" sibTransId="{6DC42F0A-82F1-A744-9BEB-D3DEB87D5435}"/>
    <dgm:cxn modelId="{6157BA9F-B582-AB4D-9099-10C7554BF943}" type="presOf" srcId="{C15DFCCB-791C-7042-8845-19D70537795C}" destId="{7D37F274-79A3-E842-A708-7130DD39B26A}" srcOrd="0" destOrd="0" presId="urn:microsoft.com/office/officeart/2005/8/layout/hList1"/>
    <dgm:cxn modelId="{B09EBDB8-4506-B348-BC23-17259A375A38}" srcId="{F7EF410B-9F68-D542-86A2-548BE76D1A16}" destId="{C15DFCCB-791C-7042-8845-19D70537795C}" srcOrd="1" destOrd="0" parTransId="{4CC7A575-65AD-6240-83F1-D238DB1C5901}" sibTransId="{F3FDC045-AEB9-EA43-9419-4F714F7B69B5}"/>
    <dgm:cxn modelId="{D45B5EF2-FC83-7146-8C2D-A95FE58A5F52}" srcId="{F7EF410B-9F68-D542-86A2-548BE76D1A16}" destId="{1156ED9B-B186-FC40-8DBA-5F44B0A05310}" srcOrd="0" destOrd="0" parTransId="{2545CA2F-82C8-6E4C-AB2B-F662A1390BF6}" sibTransId="{FC2099D1-2BCB-6340-8B4B-22BC448A203C}"/>
    <dgm:cxn modelId="{2D157CFE-9A92-484C-984B-BF5154741D35}" type="presOf" srcId="{AAC29816-660C-4743-9631-FC56473736C8}" destId="{17408AC8-8272-7940-8C61-484C3DC5D132}" srcOrd="0" destOrd="0" presId="urn:microsoft.com/office/officeart/2005/8/layout/hList1"/>
    <dgm:cxn modelId="{E9B150CB-4838-4A41-805D-13B358D625EB}" type="presParOf" srcId="{E272DC4A-DA84-7342-8255-E8FFFBAFBE68}" destId="{3A05F70E-D706-3844-8C52-3D2557510C3D}" srcOrd="0" destOrd="0" presId="urn:microsoft.com/office/officeart/2005/8/layout/hList1"/>
    <dgm:cxn modelId="{1BA39CEE-4793-8A45-B706-EE254B4FBA6E}" type="presParOf" srcId="{3A05F70E-D706-3844-8C52-3D2557510C3D}" destId="{3E89E4FD-D715-B243-959F-32E294E0CCCE}" srcOrd="0" destOrd="0" presId="urn:microsoft.com/office/officeart/2005/8/layout/hList1"/>
    <dgm:cxn modelId="{032BB9CE-A009-7147-887E-C459944B7089}" type="presParOf" srcId="{3A05F70E-D706-3844-8C52-3D2557510C3D}" destId="{C33178D0-4871-6041-9893-6C8AE476D57A}" srcOrd="1" destOrd="0" presId="urn:microsoft.com/office/officeart/2005/8/layout/hList1"/>
    <dgm:cxn modelId="{603CDBBB-8241-DD46-97A7-BBDA3B30E220}" type="presParOf" srcId="{E272DC4A-DA84-7342-8255-E8FFFBAFBE68}" destId="{ED61D8F2-CB3E-2B4C-8A1F-102F0FDD4E62}" srcOrd="1" destOrd="0" presId="urn:microsoft.com/office/officeart/2005/8/layout/hList1"/>
    <dgm:cxn modelId="{40539A83-CA76-AD41-8B73-A73AC8671864}" type="presParOf" srcId="{E272DC4A-DA84-7342-8255-E8FFFBAFBE68}" destId="{12535FB6-DCC0-C94B-BD4A-D4762C27571D}" srcOrd="2" destOrd="0" presId="urn:microsoft.com/office/officeart/2005/8/layout/hList1"/>
    <dgm:cxn modelId="{FA33647F-6211-5645-A4F3-86DCE3E22C48}" type="presParOf" srcId="{12535FB6-DCC0-C94B-BD4A-D4762C27571D}" destId="{7D37F274-79A3-E842-A708-7130DD39B26A}" srcOrd="0" destOrd="0" presId="urn:microsoft.com/office/officeart/2005/8/layout/hList1"/>
    <dgm:cxn modelId="{DA8F5B4F-57C0-D34C-AE5B-7249D768A95F}" type="presParOf" srcId="{12535FB6-DCC0-C94B-BD4A-D4762C27571D}" destId="{17408AC8-8272-7940-8C61-484C3DC5D1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4347E-0206-4E4A-A22C-30C64887F9D1}">
      <dsp:nvSpPr>
        <dsp:cNvPr id="0" name=""/>
        <dsp:cNvSpPr/>
      </dsp:nvSpPr>
      <dsp:spPr>
        <a:xfrm>
          <a:off x="0" y="249243"/>
          <a:ext cx="2539999" cy="1523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&gt;</a:t>
          </a:r>
          <a:endParaRPr lang="ru-RU" sz="6500" kern="1200" dirty="0"/>
        </a:p>
      </dsp:txBody>
      <dsp:txXfrm>
        <a:off x="0" y="249243"/>
        <a:ext cx="2539999" cy="1523999"/>
      </dsp:txXfrm>
    </dsp:sp>
    <dsp:sp modelId="{62AE4696-5EAC-4E45-9E77-F0C6741A9F2C}">
      <dsp:nvSpPr>
        <dsp:cNvPr id="0" name=""/>
        <dsp:cNvSpPr/>
      </dsp:nvSpPr>
      <dsp:spPr>
        <a:xfrm>
          <a:off x="2794000" y="249243"/>
          <a:ext cx="2539999" cy="1523999"/>
        </a:xfrm>
        <a:prstGeom prst="rect">
          <a:avLst/>
        </a:prstGeom>
        <a:solidFill>
          <a:schemeClr val="accent4">
            <a:hueOff val="1058713"/>
            <a:satOff val="973"/>
            <a:lumOff val="1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&lt;</a:t>
          </a:r>
          <a:endParaRPr lang="ru-RU" sz="6500" kern="1200" dirty="0"/>
        </a:p>
      </dsp:txBody>
      <dsp:txXfrm>
        <a:off x="2794000" y="249243"/>
        <a:ext cx="2539999" cy="1523999"/>
      </dsp:txXfrm>
    </dsp:sp>
    <dsp:sp modelId="{8BA1E5B7-05CF-7F45-B123-3BBD3D8638DF}">
      <dsp:nvSpPr>
        <dsp:cNvPr id="0" name=""/>
        <dsp:cNvSpPr/>
      </dsp:nvSpPr>
      <dsp:spPr>
        <a:xfrm>
          <a:off x="5587999" y="249243"/>
          <a:ext cx="2539999" cy="1523999"/>
        </a:xfrm>
        <a:prstGeom prst="rect">
          <a:avLst/>
        </a:prstGeom>
        <a:solidFill>
          <a:schemeClr val="accent4">
            <a:hueOff val="2117426"/>
            <a:satOff val="1947"/>
            <a:lumOff val="2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==</a:t>
          </a:r>
          <a:endParaRPr lang="ru-RU" sz="6500" kern="1200" dirty="0"/>
        </a:p>
      </dsp:txBody>
      <dsp:txXfrm>
        <a:off x="5587999" y="249243"/>
        <a:ext cx="2539999" cy="1523999"/>
      </dsp:txXfrm>
    </dsp:sp>
    <dsp:sp modelId="{A562CFF8-ECBB-9540-9B35-6C5D26F864E2}">
      <dsp:nvSpPr>
        <dsp:cNvPr id="0" name=""/>
        <dsp:cNvSpPr/>
      </dsp:nvSpPr>
      <dsp:spPr>
        <a:xfrm>
          <a:off x="0" y="2027243"/>
          <a:ext cx="2539999" cy="1523999"/>
        </a:xfrm>
        <a:prstGeom prst="rect">
          <a:avLst/>
        </a:prstGeom>
        <a:solidFill>
          <a:schemeClr val="accent4">
            <a:hueOff val="3176139"/>
            <a:satOff val="2920"/>
            <a:lumOff val="4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!=</a:t>
          </a:r>
          <a:endParaRPr lang="ru-RU" sz="6500" kern="1200" dirty="0"/>
        </a:p>
      </dsp:txBody>
      <dsp:txXfrm>
        <a:off x="0" y="2027243"/>
        <a:ext cx="2539999" cy="1523999"/>
      </dsp:txXfrm>
    </dsp:sp>
    <dsp:sp modelId="{1C205B3F-4C85-0D49-A302-49D9D2C545A8}">
      <dsp:nvSpPr>
        <dsp:cNvPr id="0" name=""/>
        <dsp:cNvSpPr/>
      </dsp:nvSpPr>
      <dsp:spPr>
        <a:xfrm>
          <a:off x="2794000" y="2027242"/>
          <a:ext cx="2539999" cy="1523999"/>
        </a:xfrm>
        <a:prstGeom prst="rect">
          <a:avLst/>
        </a:prstGeom>
        <a:solidFill>
          <a:schemeClr val="accent4">
            <a:hueOff val="4234852"/>
            <a:satOff val="3894"/>
            <a:lumOff val="5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&lt;=</a:t>
          </a:r>
          <a:endParaRPr lang="ru-RU" sz="6500" kern="1200" dirty="0"/>
        </a:p>
      </dsp:txBody>
      <dsp:txXfrm>
        <a:off x="2794000" y="2027242"/>
        <a:ext cx="2539999" cy="1523999"/>
      </dsp:txXfrm>
    </dsp:sp>
    <dsp:sp modelId="{51A9D5EB-DB8A-7844-9A02-9F587B5BA5F1}">
      <dsp:nvSpPr>
        <dsp:cNvPr id="0" name=""/>
        <dsp:cNvSpPr/>
      </dsp:nvSpPr>
      <dsp:spPr>
        <a:xfrm>
          <a:off x="5587999" y="2027242"/>
          <a:ext cx="2539999" cy="1523999"/>
        </a:xfrm>
        <a:prstGeom prst="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&gt;=</a:t>
          </a:r>
          <a:endParaRPr lang="ru-RU" sz="6500" kern="1200" dirty="0"/>
        </a:p>
      </dsp:txBody>
      <dsp:txXfrm>
        <a:off x="5587999" y="2027242"/>
        <a:ext cx="2539999" cy="152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BAD28-ADFC-1E4E-BCF4-6C995DCDF279}">
      <dsp:nvSpPr>
        <dsp:cNvPr id="0" name=""/>
        <dsp:cNvSpPr/>
      </dsp:nvSpPr>
      <dsp:spPr>
        <a:xfrm>
          <a:off x="15819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19" y="747933"/>
        <a:ext cx="1432162" cy="573425"/>
      </dsp:txXfrm>
    </dsp:sp>
    <dsp:sp modelId="{91B9B16E-1184-6748-9EC2-60382A9C8715}">
      <dsp:nvSpPr>
        <dsp:cNvPr id="0" name=""/>
        <dsp:cNvSpPr/>
      </dsp:nvSpPr>
      <dsp:spPr>
        <a:xfrm>
          <a:off x="15819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оба операнда равны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a and b     //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d = (11 &gt;= 5) and (9 &lt; 10)   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19" y="1321358"/>
        <a:ext cx="1432162" cy="3698964"/>
      </dsp:txXfrm>
    </dsp:sp>
    <dsp:sp modelId="{7AEB2E6C-4C39-BF40-9F35-769345C7E9BB}">
      <dsp:nvSpPr>
        <dsp:cNvPr id="0" name=""/>
        <dsp:cNvSpPr/>
      </dsp:nvSpPr>
      <dsp:spPr>
        <a:xfrm>
          <a:off x="1648484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8484" y="747933"/>
        <a:ext cx="1432162" cy="573425"/>
      </dsp:txXfrm>
    </dsp:sp>
    <dsp:sp modelId="{CA19783B-64A8-5C43-AE61-8B74F069BCD1}">
      <dsp:nvSpPr>
        <dsp:cNvPr id="0" name=""/>
        <dsp:cNvSpPr/>
      </dsp:nvSpPr>
      <dsp:spPr>
        <a:xfrm>
          <a:off x="1648484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хотя бы один из операндов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a or b     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(11 &lt; 5)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(9 &gt; 10)     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8484" y="1321358"/>
        <a:ext cx="1432162" cy="3698964"/>
      </dsp:txXfrm>
    </dsp:sp>
    <dsp:sp modelId="{268A608F-8E9E-B64E-8CA8-A59C95CBF783}">
      <dsp:nvSpPr>
        <dsp:cNvPr id="0" name=""/>
        <dsp:cNvSpPr/>
      </dsp:nvSpPr>
      <dsp:spPr>
        <a:xfrm>
          <a:off x="3281149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1149" y="747933"/>
        <a:ext cx="1432162" cy="573425"/>
      </dsp:txXfrm>
    </dsp:sp>
    <dsp:sp modelId="{48BCB7F3-B8B3-014A-A631-357A810E0BA8}">
      <dsp:nvSpPr>
        <dsp:cNvPr id="0" name=""/>
        <dsp:cNvSpPr/>
      </dsp:nvSpPr>
      <dsp:spPr>
        <a:xfrm>
          <a:off x="3281149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только один из операндов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 Если операнды равны, возвращается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 =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a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   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d = a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(90 &gt; 10)      //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1149" y="1321358"/>
        <a:ext cx="1432162" cy="3698964"/>
      </dsp:txXfrm>
    </dsp:sp>
    <dsp:sp modelId="{635F55A8-AFB1-3941-9456-630E8A115F52}">
      <dsp:nvSpPr>
        <dsp:cNvPr id="0" name=""/>
        <dsp:cNvSpPr/>
      </dsp:nvSpPr>
      <dsp:spPr>
        <a:xfrm>
          <a:off x="4913815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13815" y="747933"/>
        <a:ext cx="1432162" cy="573425"/>
      </dsp:txXfrm>
    </dsp:sp>
    <dsp:sp modelId="{4948E820-4D72-DA45-BA9A-2C493FE7D954}">
      <dsp:nvSpPr>
        <dsp:cNvPr id="0" name=""/>
        <dsp:cNvSpPr/>
      </dsp:nvSpPr>
      <dsp:spPr>
        <a:xfrm>
          <a:off x="4913815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 И, наоборот, если операнд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возвращается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 b = !a  // false</a:t>
          </a:r>
          <a:endParaRPr lang="ru-RU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!b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13815" y="1321358"/>
        <a:ext cx="1432162" cy="3698964"/>
      </dsp:txXfrm>
    </dsp:sp>
    <dsp:sp modelId="{2EEB7621-DC0D-744D-9BF5-208C68F60CD5}">
      <dsp:nvSpPr>
        <dsp:cNvPr id="0" name=""/>
        <dsp:cNvSpPr/>
      </dsp:nvSpPr>
      <dsp:spPr>
        <a:xfrm>
          <a:off x="6546480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not</a:t>
          </a:r>
          <a:r>
            <a:rPr lang="ru-RU" sz="32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46480" y="747933"/>
        <a:ext cx="1432162" cy="573425"/>
      </dsp:txXfrm>
    </dsp:sp>
    <dsp:sp modelId="{6DDAB104-30E4-B540-85AE-B52149EDA1D1}">
      <dsp:nvSpPr>
        <dsp:cNvPr id="0" name=""/>
        <dsp:cNvSpPr/>
      </dsp:nvSpPr>
      <dsp:spPr>
        <a:xfrm>
          <a:off x="6546480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 качестве альтернативы оператору ! можно использовать метод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 =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a.not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()  //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b.not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()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46480" y="1321358"/>
        <a:ext cx="1432162" cy="3698964"/>
      </dsp:txXfrm>
    </dsp:sp>
    <dsp:sp modelId="{35B82AD3-D3C0-B74E-8F9E-9B9866E5EAF6}">
      <dsp:nvSpPr>
        <dsp:cNvPr id="0" name=""/>
        <dsp:cNvSpPr/>
      </dsp:nvSpPr>
      <dsp:spPr>
        <a:xfrm>
          <a:off x="8179145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79145" y="747933"/>
        <a:ext cx="1432162" cy="573425"/>
      </dsp:txXfrm>
    </dsp:sp>
    <dsp:sp modelId="{58DF67F6-BCFB-EA4B-B50D-2E743131AC19}">
      <dsp:nvSpPr>
        <dsp:cNvPr id="0" name=""/>
        <dsp:cNvSpPr/>
      </dsp:nvSpPr>
      <dsp:spPr>
        <a:xfrm>
          <a:off x="8179145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имеется в некоторой последовательности.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1..6      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- число 5 входит в последовательность от 1 до 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>
              <a:latin typeface="Arial" panose="020B0604020202020204" pitchFamily="34" charset="0"/>
              <a:cs typeface="Arial" panose="020B0604020202020204" pitchFamily="34" charset="0"/>
            </a:rPr>
            <a:t>val c = 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11..15    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- число 4 НЕ входит в последовательность от 11 до 15</a:t>
          </a:r>
        </a:p>
      </dsp:txBody>
      <dsp:txXfrm>
        <a:off x="8179145" y="1321358"/>
        <a:ext cx="1432162" cy="3698964"/>
      </dsp:txXfrm>
    </dsp:sp>
    <dsp:sp modelId="{A87E0F02-AFEA-2349-9B27-3A05DF35E36D}">
      <dsp:nvSpPr>
        <dsp:cNvPr id="0" name=""/>
        <dsp:cNvSpPr/>
      </dsp:nvSpPr>
      <dsp:spPr>
        <a:xfrm>
          <a:off x="9811811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!in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11811" y="747933"/>
        <a:ext cx="1432162" cy="573425"/>
      </dsp:txXfrm>
    </dsp:sp>
    <dsp:sp modelId="{33144269-1537-5148-957F-57D83D2BAE84}">
      <dsp:nvSpPr>
        <dsp:cNvPr id="0" name=""/>
        <dsp:cNvSpPr/>
      </dsp:nvSpPr>
      <dsp:spPr>
        <a:xfrm>
          <a:off x="9811811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Проверяет, что числа </a:t>
          </a:r>
          <a:r>
            <a:rPr lang="ru-RU" sz="1200" b="1" kern="1200" dirty="0">
              <a:latin typeface="Arial" panose="020B0604020202020204" pitchFamily="34" charset="0"/>
              <a:cs typeface="Arial" panose="020B0604020202020204" pitchFamily="34" charset="0"/>
            </a:rPr>
            <a:t>нет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 в указанной последовательности операторов </a:t>
          </a:r>
          <a:r>
            <a:rPr lang="ru-RU" sz="1200" b="1" kern="1200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r>
            <a:rPr lang="ru-RU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>
              <a:latin typeface="Arial" panose="020B0604020202020204" pitchFamily="34" charset="0"/>
              <a:cs typeface="Arial" panose="020B0604020202020204" pitchFamily="34" charset="0"/>
            </a:rPr>
            <a:t>val a = 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!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1..6     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- число 8 не входит в последовательность от 1 до 6</a:t>
          </a:r>
        </a:p>
      </dsp:txBody>
      <dsp:txXfrm>
        <a:off x="9811811" y="1321358"/>
        <a:ext cx="1432162" cy="369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9E4FD-D715-B243-959F-32E294E0CCCE}">
      <dsp:nvSpPr>
        <dsp:cNvPr id="0" name=""/>
        <dsp:cNvSpPr/>
      </dsp:nvSpPr>
      <dsp:spPr>
        <a:xfrm>
          <a:off x="50" y="108668"/>
          <a:ext cx="485740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Arial" panose="020B0604020202020204" pitchFamily="34" charset="0"/>
              <a:cs typeface="Arial" panose="020B0604020202020204" pitchFamily="34" charset="0"/>
            </a:rPr>
            <a:t>Типы, допускающие значение NULL</a:t>
          </a:r>
        </a:p>
      </dsp:txBody>
      <dsp:txXfrm>
        <a:off x="50" y="108668"/>
        <a:ext cx="4857405" cy="604800"/>
      </dsp:txXfrm>
    </dsp:sp>
    <dsp:sp modelId="{C33178D0-4871-6041-9893-6C8AE476D57A}">
      <dsp:nvSpPr>
        <dsp:cNvPr id="0" name=""/>
        <dsp:cNvSpPr/>
      </dsp:nvSpPr>
      <dsp:spPr>
        <a:xfrm>
          <a:off x="50" y="713468"/>
          <a:ext cx="4857405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>
              <a:latin typeface="Arial" panose="020B0604020202020204" pitchFamily="34" charset="0"/>
              <a:cs typeface="Arial" panose="020B0604020202020204" pitchFamily="34" charset="0"/>
            </a:rPr>
            <a:t>это переменные, которые </a:t>
          </a:r>
          <a:r>
            <a:rPr lang="ru-RU" sz="2100" i="1" kern="1200" dirty="0">
              <a:latin typeface="Arial" panose="020B0604020202020204" pitchFamily="34" charset="0"/>
              <a:cs typeface="Arial" panose="020B0604020202020204" pitchFamily="34" charset="0"/>
            </a:rPr>
            <a:t>могут</a:t>
          </a:r>
          <a:r>
            <a:rPr lang="ru-RU" sz="2100" kern="1200" dirty="0">
              <a:latin typeface="Arial" panose="020B0604020202020204" pitchFamily="34" charset="0"/>
              <a:cs typeface="Arial" panose="020B0604020202020204" pitchFamily="34" charset="0"/>
            </a:rPr>
            <a:t>  содержать </a:t>
          </a:r>
          <a:r>
            <a:rPr lang="ru-RU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null</a:t>
          </a:r>
          <a:endParaRPr lang="ru-RU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" y="713468"/>
        <a:ext cx="4857405" cy="922320"/>
      </dsp:txXfrm>
    </dsp:sp>
    <dsp:sp modelId="{7D37F274-79A3-E842-A708-7130DD39B26A}">
      <dsp:nvSpPr>
        <dsp:cNvPr id="0" name=""/>
        <dsp:cNvSpPr/>
      </dsp:nvSpPr>
      <dsp:spPr>
        <a:xfrm>
          <a:off x="5537493" y="108668"/>
          <a:ext cx="485740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Arial" panose="020B0604020202020204" pitchFamily="34" charset="0"/>
              <a:cs typeface="Arial" panose="020B0604020202020204" pitchFamily="34" charset="0"/>
            </a:rPr>
            <a:t>Ненулевые типы </a:t>
          </a:r>
        </a:p>
      </dsp:txBody>
      <dsp:txXfrm>
        <a:off x="5537493" y="108668"/>
        <a:ext cx="4857405" cy="604800"/>
      </dsp:txXfrm>
    </dsp:sp>
    <dsp:sp modelId="{17408AC8-8272-7940-8C61-484C3DC5D132}">
      <dsp:nvSpPr>
        <dsp:cNvPr id="0" name=""/>
        <dsp:cNvSpPr/>
      </dsp:nvSpPr>
      <dsp:spPr>
        <a:xfrm>
          <a:off x="5537493" y="713468"/>
          <a:ext cx="4857405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>
              <a:latin typeface="Arial" panose="020B0604020202020204" pitchFamily="34" charset="0"/>
              <a:cs typeface="Arial" panose="020B0604020202020204" pitchFamily="34" charset="0"/>
            </a:rPr>
            <a:t>это переменные, которые </a:t>
          </a:r>
          <a:r>
            <a:rPr lang="ru-RU" sz="2100" i="1" kern="1200" dirty="0">
              <a:latin typeface="Arial" panose="020B0604020202020204" pitchFamily="34" charset="0"/>
              <a:cs typeface="Arial" panose="020B0604020202020204" pitchFamily="34" charset="0"/>
            </a:rPr>
            <a:t>не могут</a:t>
          </a:r>
          <a:r>
            <a:rPr lang="ru-RU" sz="2100" kern="1200" dirty="0">
              <a:latin typeface="Arial" panose="020B0604020202020204" pitchFamily="34" charset="0"/>
              <a:cs typeface="Arial" panose="020B0604020202020204" pitchFamily="34" charset="0"/>
            </a:rPr>
            <a:t>  содержать </a:t>
          </a:r>
          <a:r>
            <a:rPr lang="ru-RU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null</a:t>
          </a:r>
          <a:endParaRPr lang="ru-RU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7493" y="713468"/>
        <a:ext cx="4857405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77E6-1BA1-1345-A274-8B3A387A31EC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5C83B-93C9-6241-853E-EFAAA57A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3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40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9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34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97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0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78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7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9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0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1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8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3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1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DE7725-B83B-BC45-812E-CEDC2C97EBD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6305f29d73455568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nullability/img/6816b0913731667a.png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https://developer.android.com/static/codelabs/basic-android-kotlin-compose-nullability/img/3dfb7713710d67f6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46b5c6a91bcba988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f3632ef4cf66569f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a1ad7efe83cd0587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nullability/img/5b6c5d8ee828fff.png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1d556bad65e742ae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nullability/img/ebd5ac95fc705fb3.png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74d19dfe41286641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nullability/img/15452f7ebbe7531b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826A-3BC4-7FA6-072B-4913CE05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12716" y="1039174"/>
            <a:ext cx="9755187" cy="2766528"/>
          </a:xfrm>
        </p:spPr>
        <p:txBody>
          <a:bodyPr/>
          <a:lstStyle/>
          <a:p>
            <a:r>
              <a:rPr lang="ru-RU" dirty="0"/>
              <a:t>Основы </a:t>
            </a:r>
            <a:r>
              <a:rPr lang="en" dirty="0"/>
              <a:t>Kotlin. Nullable </a:t>
            </a:r>
            <a:r>
              <a:rPr lang="ru-RU" dirty="0"/>
              <a:t>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54201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942F0-0277-FA3A-50F0-3BECB24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26" y="80314"/>
            <a:ext cx="10396882" cy="1151965"/>
          </a:xfrm>
        </p:spPr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73899-778A-BABF-5BEE-BB2BD07F66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63" y="3718889"/>
            <a:ext cx="2969111" cy="1553848"/>
          </a:xfrm>
        </p:spPr>
        <p:txBody>
          <a:bodyPr/>
          <a:lstStyle/>
          <a:p>
            <a:pPr marL="0" indent="0" algn="ctr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Null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это пустота. Значение не задано и в ячейке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favoriteActor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пусто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AE5522-27FA-39F7-A881-0DD408F1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4" y="20284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" descr="Поле, представляющее переменную afavoriteActor, которой присвоено нулевое значение.">
            <a:extLst>
              <a:ext uri="{FF2B5EF4-FFF2-40B4-BE49-F238E27FC236}">
                <a16:creationId xmlns:a16="http://schemas.microsoft.com/office/drawing/2014/main" id="{7FFB0F0A-0D05-411F-DCAC-AB299B3C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41" y="1236295"/>
            <a:ext cx="2569404" cy="23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060432F-8C12-CD0F-60A3-2F523387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707" y="1705992"/>
            <a:ext cx="6629327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</a:t>
            </a:r>
            <a:r>
              <a:rPr lang="en-US" alt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 = "Sandra"</a:t>
            </a: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ru-RU" alt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</a:t>
            </a: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3AE6A-2F3F-4A5C-1C2B-89762A37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245" y="293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Рисунок 2" descr="Предупреждающее сообщение, в котором говорится:">
            <a:extLst>
              <a:ext uri="{FF2B5EF4-FFF2-40B4-BE49-F238E27FC236}">
                <a16:creationId xmlns:a16="http://schemas.microsoft.com/office/drawing/2014/main" id="{5CC28856-F1E2-AFAD-BA65-0FD44B0D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93" y="3428552"/>
            <a:ext cx="59436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17B02E1-D6D4-114D-C926-8DC77B7A7EC4}"/>
              </a:ext>
            </a:extLst>
          </p:cNvPr>
          <p:cNvCxnSpPr/>
          <p:nvPr/>
        </p:nvCxnSpPr>
        <p:spPr>
          <a:xfrm>
            <a:off x="4468541" y="2857957"/>
            <a:ext cx="2818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D7FCB1E-E268-2A30-483C-B184B5E3D921}"/>
              </a:ext>
            </a:extLst>
          </p:cNvPr>
          <p:cNvCxnSpPr/>
          <p:nvPr/>
        </p:nvCxnSpPr>
        <p:spPr>
          <a:xfrm>
            <a:off x="6217751" y="2840985"/>
            <a:ext cx="964602" cy="56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172590-1711-54C8-C2D7-5A9246363306}"/>
              </a:ext>
            </a:extLst>
          </p:cNvPr>
          <p:cNvSpPr txBox="1"/>
          <p:nvPr/>
        </p:nvSpPr>
        <p:spPr>
          <a:xfrm>
            <a:off x="4888089" y="3933308"/>
            <a:ext cx="601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попытке переменной 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поменять значение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будет ошибка.</a:t>
            </a:r>
          </a:p>
        </p:txBody>
      </p:sp>
    </p:spTree>
    <p:extLst>
      <p:ext uri="{BB962C8B-B14F-4D97-AF65-F5344CB8AC3E}">
        <p14:creationId xmlns:p14="http://schemas.microsoft.com/office/powerpoint/2010/main" val="1905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C00E8-46C0-4E80-B869-F06DCFB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75" y="212464"/>
            <a:ext cx="10396882" cy="1151965"/>
          </a:xfrm>
        </p:spPr>
        <p:txBody>
          <a:bodyPr/>
          <a:lstStyle/>
          <a:p>
            <a:r>
              <a:rPr lang="en-US" dirty="0"/>
              <a:t>Nullable </a:t>
            </a:r>
            <a:r>
              <a:rPr lang="ru-RU" dirty="0"/>
              <a:t>переменные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8655DEE-E907-A634-DEE0-85D2E848DE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8525170"/>
              </p:ext>
            </p:extLst>
          </p:nvPr>
        </p:nvGraphicFramePr>
        <p:xfrm>
          <a:off x="898525" y="1256926"/>
          <a:ext cx="10394950" cy="174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6BD167F-FFBE-4EBE-A88E-77948719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56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" descr="Диаграмма, показывающая, как объявлять переменные типа, допускающие значение NULL.  Он начинается с ключевого слова var, за которым следуют имя блока переменных, точка с запятой, тип переменной, вопросительный знак, знак равенства и блок значений.  Блок типа и вопросительный знак обозначаются текстовой маркировкой типа, допускающей значение NULL. Если за типом следует знак вопроса, это делает его типом, допускающим значение NULL.">
            <a:extLst>
              <a:ext uri="{FF2B5EF4-FFF2-40B4-BE49-F238E27FC236}">
                <a16:creationId xmlns:a16="http://schemas.microsoft.com/office/drawing/2014/main" id="{693ED1FC-68D4-149A-BE32-E408D054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5" y="3775934"/>
            <a:ext cx="6059244" cy="140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6609BBE-16AD-0413-4F71-5AE27F1B78C1}"/>
              </a:ext>
            </a:extLst>
          </p:cNvPr>
          <p:cNvCxnSpPr/>
          <p:nvPr/>
        </p:nvCxnSpPr>
        <p:spPr>
          <a:xfrm>
            <a:off x="2269864" y="3001383"/>
            <a:ext cx="1247887" cy="77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850B1BF5-380F-F9D9-2017-995B835A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843" y="4062477"/>
            <a:ext cx="4729778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"Sandra"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5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F140E-BC19-18B3-0AAB-1E2373B8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29116"/>
            <a:ext cx="10396882" cy="1151965"/>
          </a:xfrm>
        </p:spPr>
        <p:txBody>
          <a:bodyPr/>
          <a:lstStyle/>
          <a:p>
            <a:r>
              <a:rPr lang="en-US" cap="none" dirty="0"/>
              <a:t>Int?</a:t>
            </a:r>
            <a:endParaRPr lang="ru-RU" cap="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99B148-6677-9213-2BF6-BFDD7A5A66F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095973" y="1735196"/>
            <a:ext cx="71911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Создаем переменную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типа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допускающ</a:t>
            </a:r>
            <a:r>
              <a:rPr lang="ru-RU" altLang="ru-RU" sz="1600" cap="none" dirty="0">
                <a:solidFill>
                  <a:srgbClr val="4E525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ую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значение NULL, а затем присвойте ей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 10 и выводим на печать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925EE2-07A3-8930-A3EE-246B56E3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62" y="1519239"/>
            <a:ext cx="4744123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number: Int? = 10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(number)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number = null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(number)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105DAC3-A20F-7DF9-72C7-84B1CBC9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973" y="2554526"/>
            <a:ext cx="57040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altLang="ru-RU" sz="1600" cap="none" dirty="0">
                <a:solidFill>
                  <a:srgbClr val="4E525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Задаем переменной значение NULL и выводим на печать</a:t>
            </a:r>
            <a:endParaRPr lang="ru-RU" altLang="ru-RU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008E9DA-15A8-482D-4884-A8E8E310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69" y="3814755"/>
            <a:ext cx="1023091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Примечание.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Используйте NULL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able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переменные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тогда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когда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переменная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действительно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может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получить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null.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используйте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обычные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типы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данных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ситуациях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когда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Null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будет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появляться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как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доступ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переменным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допускающим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NULL,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требует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более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сложной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обработки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1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85934-092E-FAA7-BE8C-D2D0D821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14" y="112509"/>
            <a:ext cx="10396882" cy="1151965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nullable </a:t>
            </a:r>
            <a:r>
              <a:rPr lang="ru-RU" dirty="0"/>
              <a:t>переменных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719C78-A60C-E6A7-B59F-32F3FF06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8" y="1248788"/>
            <a:ext cx="5295451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 = "Sandra"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favoriteActor.length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ru-RU" alt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2D5A3-8D3E-85F3-B142-0D3681DC65EB}"/>
              </a:ext>
            </a:extLst>
          </p:cNvPr>
          <p:cNvSpPr txBox="1"/>
          <p:nvPr/>
        </p:nvSpPr>
        <p:spPr>
          <a:xfrm>
            <a:off x="6096000" y="1318334"/>
            <a:ext cx="530710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Создали строковую переменную и вывели в консоль ее длину. Результат вывода 6, так как длина строки 6 символов.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E2BFFC-7035-0E12-27B4-68563165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8" y="2672327"/>
            <a:ext cx="5295451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"Sandra"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favoriteActor.length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ru-RU" alt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63D420A-4D37-9862-CCFE-27E9292B58E7}"/>
              </a:ext>
            </a:extLst>
          </p:cNvPr>
          <p:cNvCxnSpPr/>
          <p:nvPr/>
        </p:nvCxnSpPr>
        <p:spPr>
          <a:xfrm>
            <a:off x="3205779" y="3216536"/>
            <a:ext cx="1151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7FF2D4B2-0AB8-892D-1396-0C0612EE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35" y="3822887"/>
            <a:ext cx="145641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Рисунок 12" descr="Сообщение об ошибке, в котором говорится:">
            <a:extLst>
              <a:ext uri="{FF2B5EF4-FFF2-40B4-BE49-F238E27FC236}">
                <a16:creationId xmlns:a16="http://schemas.microsoft.com/office/drawing/2014/main" id="{77C93BFD-F295-E8A0-A025-1F6C1B00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" y="3822887"/>
            <a:ext cx="10314837" cy="79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F4427C5-60FA-858B-3CD6-2D6C55BE98F9}"/>
              </a:ext>
            </a:extLst>
          </p:cNvPr>
          <p:cNvCxnSpPr/>
          <p:nvPr/>
        </p:nvCxnSpPr>
        <p:spPr>
          <a:xfrm>
            <a:off x="3453205" y="3429000"/>
            <a:ext cx="666974" cy="42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5523A5-C296-D482-63B5-A751F9BE7DA1}"/>
              </a:ext>
            </a:extLst>
          </p:cNvPr>
          <p:cNvSpPr txBox="1"/>
          <p:nvPr/>
        </p:nvSpPr>
        <p:spPr>
          <a:xfrm>
            <a:off x="6096000" y="2570610"/>
            <a:ext cx="530710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переменная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строкового типа, то при попытке обратится к свойству переменной получите ошибку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9006E81-86A9-58E3-E86D-740EAF0028B0}"/>
              </a:ext>
            </a:extLst>
          </p:cNvPr>
          <p:cNvCxnSpPr/>
          <p:nvPr/>
        </p:nvCxnSpPr>
        <p:spPr>
          <a:xfrm flipH="1">
            <a:off x="7723991" y="3429000"/>
            <a:ext cx="777239" cy="4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C1DF1F-D3E5-CB0C-64C1-FAB4CC409B32}"/>
              </a:ext>
            </a:extLst>
          </p:cNvPr>
          <p:cNvSpPr txBox="1"/>
          <p:nvPr/>
        </p:nvSpPr>
        <p:spPr>
          <a:xfrm>
            <a:off x="444224" y="4838252"/>
            <a:ext cx="10932458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Синтаксическая ошибка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Котлин не дает обратится к свойству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Nullable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переменной, так как есть вероятность, что там может оказаться значение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При попытке обратится к свойству переменной, имеющей значение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во время работы приложения, приложение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аварийно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завершит работу 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Ошибка времени выполнения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 Чтобы обезопасить код, Котлин принудительно проверяет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359152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549EA-D219-55E7-0D3A-1930C86A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6" y="201706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 безопасного вызова «?.»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924A4-22C2-F9D6-0263-FB4141C3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473" y="9652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Рисунок 11" descr="Диаграмма, на которой показан блок переменных, допускающий значение NULL, за которым следуют вопросительный знак, точка и блок метода или свойства.  Между ними нет пробелов.">
            <a:extLst>
              <a:ext uri="{FF2B5EF4-FFF2-40B4-BE49-F238E27FC236}">
                <a16:creationId xmlns:a16="http://schemas.microsoft.com/office/drawing/2014/main" id="{43B2D01D-D35D-C7B4-6D5C-B95DA1C1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73" y="1422411"/>
            <a:ext cx="59436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3E75DE-722E-B44E-DF3F-B2F4936C7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3" y="2692944"/>
            <a:ext cx="5943600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"Sandra"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?.length)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DEF1F95-0A48-9B75-2379-BF6FDD2C6CC5}"/>
              </a:ext>
            </a:extLst>
          </p:cNvPr>
          <p:cNvCxnSpPr>
            <a:cxnSpLocks/>
          </p:cNvCxnSpPr>
          <p:nvPr/>
        </p:nvCxnSpPr>
        <p:spPr>
          <a:xfrm>
            <a:off x="3455893" y="3506993"/>
            <a:ext cx="5351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34DC805C-C188-1DEB-D268-5E1F6CA7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20" y="4032217"/>
            <a:ext cx="5943600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</a:t>
            </a:r>
            <a:r>
              <a:rPr lang="en-US" alt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?.length)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644F55-6D01-43AE-F18F-968E3AD8A5F2}"/>
              </a:ext>
            </a:extLst>
          </p:cNvPr>
          <p:cNvCxnSpPr/>
          <p:nvPr/>
        </p:nvCxnSpPr>
        <p:spPr>
          <a:xfrm>
            <a:off x="5852160" y="3208469"/>
            <a:ext cx="174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D189BF-2109-158E-A2B4-DD73211E3D8C}"/>
              </a:ext>
            </a:extLst>
          </p:cNvPr>
          <p:cNvSpPr txBox="1"/>
          <p:nvPr/>
        </p:nvSpPr>
        <p:spPr>
          <a:xfrm>
            <a:off x="7799294" y="2969111"/>
            <a:ext cx="293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Выведется количество символов: 6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6167C0-BD1B-2773-5183-9BBCB2635F0D}"/>
              </a:ext>
            </a:extLst>
          </p:cNvPr>
          <p:cNvCxnSpPr/>
          <p:nvPr/>
        </p:nvCxnSpPr>
        <p:spPr>
          <a:xfrm>
            <a:off x="4356847" y="4558500"/>
            <a:ext cx="96818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3EB7EC-A908-A716-E89B-A9FF11DB21EB}"/>
              </a:ext>
            </a:extLst>
          </p:cNvPr>
          <p:cNvCxnSpPr>
            <a:cxnSpLocks/>
          </p:cNvCxnSpPr>
          <p:nvPr/>
        </p:nvCxnSpPr>
        <p:spPr>
          <a:xfrm>
            <a:off x="3455893" y="4862456"/>
            <a:ext cx="5351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03C339F-2241-C950-452B-D0C2284C7289}"/>
              </a:ext>
            </a:extLst>
          </p:cNvPr>
          <p:cNvCxnSpPr/>
          <p:nvPr/>
        </p:nvCxnSpPr>
        <p:spPr>
          <a:xfrm>
            <a:off x="5747273" y="4558500"/>
            <a:ext cx="174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B9BD31-29FB-89ED-8E0F-FFE9A18DF23F}"/>
              </a:ext>
            </a:extLst>
          </p:cNvPr>
          <p:cNvSpPr txBox="1"/>
          <p:nvPr/>
        </p:nvSpPr>
        <p:spPr>
          <a:xfrm>
            <a:off x="7799294" y="4373834"/>
            <a:ext cx="293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Выведется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5AD7-954C-6B6C-5559-C7702AB8BAD3}"/>
              </a:ext>
            </a:extLst>
          </p:cNvPr>
          <p:cNvSpPr txBox="1"/>
          <p:nvPr/>
        </p:nvSpPr>
        <p:spPr>
          <a:xfrm>
            <a:off x="451820" y="5269449"/>
            <a:ext cx="1115568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внимание, программа не выполнила аварийного завершения работы, несмотря на обращение к свойству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переменной, имеющей значение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Оператор безопасного вызова просто возвращает значение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A5C3B-CC7F-3E7F-87DA-96DA7A4F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10" y="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Not-null </a:t>
            </a:r>
            <a:r>
              <a:rPr lang="ru-RU" dirty="0"/>
              <a:t>Оператор Утверждения «!!»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329535-A1C9-7FCD-F31B-A2393153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627" y="1483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6" name="Рисунок 10" descr="Диаграмма, на которой показан блок переменных, допускающий значение NULL, за которым следуют два восклицательных знака, одна точка и блок метода или свойства.  Между ними нет пробелов.">
            <a:extLst>
              <a:ext uri="{FF2B5EF4-FFF2-40B4-BE49-F238E27FC236}">
                <a16:creationId xmlns:a16="http://schemas.microsoft.com/office/drawing/2014/main" id="{B2A6B741-7AE2-4013-ED4D-75BCA016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97" y="949224"/>
            <a:ext cx="5943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8AC5551-3E08-B071-095A-6B58AF67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29" y="1918413"/>
            <a:ext cx="10822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вы используете утверждение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not-null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!!, это означает, что вы утверждаете, что значение переменной не равно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независимо от того, так это или нет.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F0106F-F322-CE42-56A6-06BEB244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0" y="2557977"/>
            <a:ext cx="1092976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отличие от операторов безопасного вызова ?., использование оператора утверждения !!, может привести к  выдаче ошибки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NullPointerException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если переменная, допускающая значение NULL, действительно равна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Таким образом, это следует делать только в том случае, если переменная всегда не допускает значения NULL или если установлена ​​правильная обработка исключений. Если исключения не обрабатываются, они вызывают ошибки во время выполнения.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F4CA0-60A4-24EA-C2B0-395E86B843D8}"/>
              </a:ext>
            </a:extLst>
          </p:cNvPr>
          <p:cNvSpPr txBox="1"/>
          <p:nvPr/>
        </p:nvSpPr>
        <p:spPr>
          <a:xfrm>
            <a:off x="551329" y="3577749"/>
            <a:ext cx="3784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un main() {</a:t>
            </a:r>
            <a:b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    var </a:t>
            </a:r>
            <a:r>
              <a:rPr lang="en-US" sz="1800" kern="0" dirty="0" err="1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favoriteActor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: String? = "Sandra"</a:t>
            </a:r>
            <a:b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kern="0" dirty="0" err="1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favoriteActor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!!.length)</a:t>
            </a:r>
            <a:b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1BB59-1F6B-1F25-9962-C0C8423145BF}"/>
              </a:ext>
            </a:extLst>
          </p:cNvPr>
          <p:cNvSpPr txBox="1"/>
          <p:nvPr/>
        </p:nvSpPr>
        <p:spPr>
          <a:xfrm>
            <a:off x="551329" y="4843743"/>
            <a:ext cx="378400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kern="0" dirty="0"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un main() {</a:t>
            </a:r>
            <a:b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    var </a:t>
            </a:r>
            <a:r>
              <a:rPr lang="en-US" sz="1800" kern="0" dirty="0" err="1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favoriteActor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: String? = </a:t>
            </a:r>
            <a:r>
              <a:rPr lang="en-US" kern="0" dirty="0"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b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kern="0" dirty="0" err="1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favoriteActor</a:t>
            </a: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!!.length)</a:t>
            </a:r>
            <a:b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var(--devsite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86A4832-B39E-95AE-72F7-D03316F2AD46}"/>
              </a:ext>
            </a:extLst>
          </p:cNvPr>
          <p:cNvCxnSpPr/>
          <p:nvPr/>
        </p:nvCxnSpPr>
        <p:spPr>
          <a:xfrm>
            <a:off x="4130936" y="4177913"/>
            <a:ext cx="47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4DCD01-1365-F4CB-57C7-F40ED8B120A8}"/>
              </a:ext>
            </a:extLst>
          </p:cNvPr>
          <p:cNvSpPr txBox="1"/>
          <p:nvPr/>
        </p:nvSpPr>
        <p:spPr>
          <a:xfrm>
            <a:off x="4787154" y="3993247"/>
            <a:ext cx="13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Выведет 6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A382F69-AA8E-9925-4F5F-CC0257D0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79" y="51848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0" name="Рисунок 9" descr="Сообщение об ошибке, в котором говорится:">
            <a:extLst>
              <a:ext uri="{FF2B5EF4-FFF2-40B4-BE49-F238E27FC236}">
                <a16:creationId xmlns:a16="http://schemas.microsoft.com/office/drawing/2014/main" id="{DAF53272-DC9A-B007-FC5C-AE1D786F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79" y="5259779"/>
            <a:ext cx="5943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B9C5EAB-A153-28E2-E59D-A36D50A6D706}"/>
              </a:ext>
            </a:extLst>
          </p:cNvPr>
          <p:cNvCxnSpPr>
            <a:endCxn id="6150" idx="1"/>
          </p:cNvCxnSpPr>
          <p:nvPr/>
        </p:nvCxnSpPr>
        <p:spPr>
          <a:xfrm>
            <a:off x="4023360" y="5449488"/>
            <a:ext cx="1011219" cy="1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">
            <a:extLst>
              <a:ext uri="{FF2B5EF4-FFF2-40B4-BE49-F238E27FC236}">
                <a16:creationId xmlns:a16="http://schemas.microsoft.com/office/drawing/2014/main" id="{FE057373-6AA8-DCB0-57C8-115B3C64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79" y="4873256"/>
            <a:ext cx="63927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 запуске получите ошибку времени выполнения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NullPointerException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79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05FA4-9054-5E52-B7EE-B6D16830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34" y="0"/>
            <a:ext cx="10396882" cy="1151965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null</a:t>
            </a:r>
            <a:r>
              <a:rPr lang="ru-RU" dirty="0"/>
              <a:t> переменных </a:t>
            </a:r>
            <a:r>
              <a:rPr lang="en-US" dirty="0"/>
              <a:t>if/else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5BF3EE-3E11-7DB0-4B08-7632A82F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729" y="11519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4128B-7A9F-1211-5454-71DACFE0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16" y="1926515"/>
            <a:ext cx="84516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1" name="Рисунок 7" descr="Диаграмма, описывающая оператор if/else с ключевым словом if, за которым следуют круглые скобки с нулевым проверочным блоком внутри, пара фигурных скобок с телом 1 внутри, ключевым словом else и еще одна пара фигурных скобок с телом 2. внутри них.  Предложение else заключено в пунктирную красную рамку, которая помечена как необязательная.">
            <a:extLst>
              <a:ext uri="{FF2B5EF4-FFF2-40B4-BE49-F238E27FC236}">
                <a16:creationId xmlns:a16="http://schemas.microsoft.com/office/drawing/2014/main" id="{B670AC98-F230-2FA2-7506-EF5601FF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" y="1926516"/>
            <a:ext cx="4451486" cy="35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8" descr="Диаграмма, на которой показан блок переменных, допускающий значение NULL, за которым следуют восклицательный знак, знак равенства и значение NULL.">
            <a:extLst>
              <a:ext uri="{FF2B5EF4-FFF2-40B4-BE49-F238E27FC236}">
                <a16:creationId xmlns:a16="http://schemas.microsoft.com/office/drawing/2014/main" id="{80137AAD-6727-773A-76FB-7728898A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8" y="912085"/>
            <a:ext cx="3960995" cy="8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15D22AD-D2C9-27EA-DB65-918196174A57}"/>
              </a:ext>
            </a:extLst>
          </p:cNvPr>
          <p:cNvCxnSpPr>
            <a:cxnSpLocks/>
          </p:cNvCxnSpPr>
          <p:nvPr/>
        </p:nvCxnSpPr>
        <p:spPr>
          <a:xfrm>
            <a:off x="2312894" y="1667435"/>
            <a:ext cx="247426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075B9283-CC57-E23F-E9A4-FDD3BE9D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525" y="971439"/>
            <a:ext cx="6349898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Иванов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if 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null)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Количество символов в имени актера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${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favoriteActor.length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}.")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Результат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Количество символов в имени актера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 6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DF2888D-714A-A000-7648-2137AF45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164" y="3060179"/>
            <a:ext cx="6329259" cy="2416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null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if(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null)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Количество символов в имени актера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${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favoriteActor.length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}.")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 else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Вы не указали имя актера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Результат</a:t>
            </a:r>
            <a:r>
              <a:rPr lang="ru-RU" altLang="ru-RU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Вы не указали имя актера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9FE4309-4231-B0BF-B297-3B994CA59E45}"/>
              </a:ext>
            </a:extLst>
          </p:cNvPr>
          <p:cNvCxnSpPr/>
          <p:nvPr/>
        </p:nvCxnSpPr>
        <p:spPr>
          <a:xfrm>
            <a:off x="5690795" y="1887075"/>
            <a:ext cx="316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F87D001-5062-14A3-CA96-8D7C123899A5}"/>
              </a:ext>
            </a:extLst>
          </p:cNvPr>
          <p:cNvCxnSpPr/>
          <p:nvPr/>
        </p:nvCxnSpPr>
        <p:spPr>
          <a:xfrm>
            <a:off x="7605657" y="3566605"/>
            <a:ext cx="1914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0CDA6A1-9440-025C-55B0-8C99A0D2DA0E}"/>
              </a:ext>
            </a:extLst>
          </p:cNvPr>
          <p:cNvCxnSpPr>
            <a:cxnSpLocks/>
          </p:cNvCxnSpPr>
          <p:nvPr/>
        </p:nvCxnSpPr>
        <p:spPr>
          <a:xfrm>
            <a:off x="5904155" y="4625788"/>
            <a:ext cx="871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AA6BF9C-CB77-0B18-DF50-477D0DF382F3}"/>
              </a:ext>
            </a:extLst>
          </p:cNvPr>
          <p:cNvCxnSpPr/>
          <p:nvPr/>
        </p:nvCxnSpPr>
        <p:spPr>
          <a:xfrm>
            <a:off x="5992010" y="4862456"/>
            <a:ext cx="367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8926245-EDC4-07B7-DCE8-9A6D8056A4F2}"/>
              </a:ext>
            </a:extLst>
          </p:cNvPr>
          <p:cNvCxnSpPr/>
          <p:nvPr/>
        </p:nvCxnSpPr>
        <p:spPr>
          <a:xfrm>
            <a:off x="5701553" y="5066852"/>
            <a:ext cx="405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E110719-7E2F-CD25-867B-AE5D075116B1}"/>
              </a:ext>
            </a:extLst>
          </p:cNvPr>
          <p:cNvSpPr txBox="1">
            <a:spLocks/>
          </p:cNvSpPr>
          <p:nvPr/>
        </p:nvSpPr>
        <p:spPr>
          <a:xfrm>
            <a:off x="169434" y="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Проверка </a:t>
            </a:r>
            <a:r>
              <a:rPr lang="en-US"/>
              <a:t>null</a:t>
            </a:r>
            <a:r>
              <a:rPr lang="ru-RU"/>
              <a:t> переменных </a:t>
            </a:r>
            <a:r>
              <a:rPr lang="en-US"/>
              <a:t>if/else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FBA793-11D7-6900-88CF-853D4B2C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76" y="1047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" name="Рисунок 6" descr="Диаграмма, описывающая выражение if/else с ключевым словом val, за которым следует блок имени, двоеточие и блок ненулевого типа, символ равенства, ключевое слово if, круглые скобки с условием внутри них, пара фигурных скобок с тело 1 внутри них, ключевое слово else с еще одной парой фигурных скобок и блок тела 2 внутри них.">
            <a:extLst>
              <a:ext uri="{FF2B5EF4-FFF2-40B4-BE49-F238E27FC236}">
                <a16:creationId xmlns:a16="http://schemas.microsoft.com/office/drawing/2014/main" id="{3C185B27-507A-84A0-41A6-9B1C0438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96" y="1047396"/>
            <a:ext cx="59436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A4CB7DE-B7E4-13AB-5C16-6AAECA29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76" y="3184183"/>
            <a:ext cx="7035502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"</a:t>
            </a:r>
            <a:r>
              <a:rPr kumimoji="0" lang="ru-RU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Иванов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lengthOfName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if (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null) {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favoriteActor.length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 else {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0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0" lang="ru-RU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Количество символов в имени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</a:t>
            </a:r>
            <a:r>
              <a:rPr kumimoji="0" lang="en-US" altLang="ru-RU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lengthOfName</a:t>
            </a: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5D724-4BF3-08E9-E243-E802A82A77AE}"/>
              </a:ext>
            </a:extLst>
          </p:cNvPr>
          <p:cNvSpPr txBox="1"/>
          <p:nvPr/>
        </p:nvSpPr>
        <p:spPr>
          <a:xfrm>
            <a:off x="6788075" y="3302598"/>
            <a:ext cx="471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Создается переменная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lengthOfName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ей присваивается в зависимости от условия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переменная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favoriteActor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равна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 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lengthOfName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favoriteActor.length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lengthOfName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4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40102-68A0-3907-4BC7-25277B72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5" y="71472"/>
            <a:ext cx="11620948" cy="1151965"/>
          </a:xfrm>
        </p:spPr>
        <p:txBody>
          <a:bodyPr>
            <a:normAutofit/>
          </a:bodyPr>
          <a:lstStyle/>
          <a:p>
            <a:r>
              <a:rPr lang="ru-RU" dirty="0"/>
              <a:t>Оператор Элвиса </a:t>
            </a:r>
            <a:r>
              <a:rPr lang="en-US" dirty="0"/>
              <a:t>?: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FB49C6-BC2D-E30E-8165-4EC5CCB6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076" y="1223438"/>
            <a:ext cx="15005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Рисунок 5" descr="Диаграмма, на которой показано ключевое слово val, за которым следует блок имени, знак равенства, блок переменных, допускающих значение NULL, вопросительный знак, точка, блок метода или свойства, вопросительный знак, двоеточие и блок значений по умолчанию.">
            <a:extLst>
              <a:ext uri="{FF2B5EF4-FFF2-40B4-BE49-F238E27FC236}">
                <a16:creationId xmlns:a16="http://schemas.microsoft.com/office/drawing/2014/main" id="{8B3D8AA4-A52F-5E7C-C24B-D177178F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76" y="1223439"/>
            <a:ext cx="7315200" cy="5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317193B-F950-4984-F24E-2A37C3FD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79" y="2017865"/>
            <a:ext cx="8078993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String? = 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Иванов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lengthOfName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favoriteActor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?.length ?: 0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Количество символов в имени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lengthOfName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BAF5CF-7C21-66B0-8D7E-356C9158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04" y="4003668"/>
            <a:ext cx="111785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Оператор Элвиса ?:— это оператор, который можно использовать вместе с оператором безопасного вызова ?.. С помощью оператора Элвиса ?: вы можете добавить значение по умолчанию, когда оператор безопасного вызова ?. возвращает значение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Принцип работы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ru-RU" altLang="ru-RU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переменная 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равна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выполняется выражение перед оператором ?:  Элвиса. Если переменная 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равна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, выполняется выражение после оператора Элвиса ?:.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8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AA91D-CAFF-1383-0EC1-10C6B068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99" y="147917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1. Мобильные уведомления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8F52-E359-AA12-1D3E-D9197BC9D9C9}"/>
              </a:ext>
            </a:extLst>
          </p:cNvPr>
          <p:cNvSpPr txBox="1"/>
          <p:nvPr/>
        </p:nvSpPr>
        <p:spPr>
          <a:xfrm>
            <a:off x="330799" y="1108755"/>
            <a:ext cx="11276702" cy="50398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kern="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Обычно ваш телефон предоставляет вам сводку уведомлений.</a:t>
            </a:r>
            <a:r>
              <a:rPr lang="ru-RU" sz="1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kern="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исходном коде, представленном в следующем фрагменте кода, напишите программу, которая печатает сводное сообщение на основе количества полученных вами уведомлений. Сообщение должно включать: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Точное количество уведомлений, если их меньше 100.</a:t>
            </a:r>
            <a:endParaRPr lang="ru-RU" sz="1400" kern="100" dirty="0">
              <a:solidFill>
                <a:srgbClr val="4E525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99+</a:t>
            </a:r>
            <a:r>
              <a:rPr lang="ru-RU" sz="1400" kern="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количество уведомлений, если их 100 и более.</a:t>
            </a:r>
            <a:endParaRPr lang="ru-RU" sz="1400" kern="100" dirty="0">
              <a:solidFill>
                <a:srgbClr val="4E525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fun main() {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morningNotification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= 51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eveningNotification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= 135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printNotificationSummary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morningNotification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printNotificationSummary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eveningNotification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printNotificationSummary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numberOfMessages</a:t>
            </a: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: Int) {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</a:t>
            </a:r>
            <a:r>
              <a:rPr lang="en-US" sz="1400" b="1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// </a:t>
            </a:r>
            <a:r>
              <a:rPr lang="ru-RU" sz="1400" b="1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дополните код здесь</a:t>
            </a:r>
            <a:r>
              <a:rPr lang="en-US" sz="1400" b="1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br>
              <a:rPr lang="en-US" sz="1400" b="1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kern="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Завершите  функцию  </a:t>
            </a:r>
            <a:r>
              <a:rPr lang="ru-RU" sz="1400" kern="0" dirty="0" err="1"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printNotificationSummary</a:t>
            </a:r>
            <a:r>
              <a:rPr lang="ru-RU" sz="1400" kern="0" dirty="0"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ru-RU" sz="1400" kern="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так, чтобы программа напечатала следующие строки: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You have 51 notifications.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Your phone is blowing up! </a:t>
            </a:r>
            <a:r>
              <a:rPr lang="ru-RU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You </a:t>
            </a:r>
            <a:r>
              <a:rPr lang="ru-RU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have</a:t>
            </a:r>
            <a:r>
              <a:rPr lang="ru-RU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99+ </a:t>
            </a:r>
            <a:r>
              <a:rPr lang="ru-RU" sz="1400" kern="0" dirty="0" err="1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notifications</a:t>
            </a:r>
            <a:r>
              <a:rPr lang="ru-RU" sz="1400" kern="0" dirty="0"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3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8A3C8-5269-99AD-AE6B-0572D7BE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выражения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5839510-8190-8083-32EA-4230A2A30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07319"/>
              </p:ext>
            </p:extLst>
          </p:nvPr>
        </p:nvGraphicFramePr>
        <p:xfrm>
          <a:off x="2032000" y="1668544"/>
          <a:ext cx="8128000" cy="380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72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F86CE-A1C3-3C71-C27E-BF88164E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" y="-2151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2. Стоимость билета в кино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B9DA6-08CD-BD9C-3DC3-FB2A40711922}"/>
              </a:ext>
            </a:extLst>
          </p:cNvPr>
          <p:cNvSpPr txBox="1"/>
          <p:nvPr/>
        </p:nvSpPr>
        <p:spPr>
          <a:xfrm>
            <a:off x="118334" y="831638"/>
            <a:ext cx="11801139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Билеты в кино обычно оцениваются по-разному в зависимости от возраста кинозрителей.</a:t>
            </a:r>
            <a:r>
              <a:rPr lang="ru-RU" sz="14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исходном коде, представленном в следующем фрагменте кода, напишите программу, которая вычисляет цены на билеты в зависимости от возраста: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Стоимость детского билета составляет 15 рублей для людей до 12 лет.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Стандартная цена билета 30 рублей для людей от 13 до 60 лет. По понедельникам скидка на стандартную цену билета до 25 рублей для этой же возрастной группы.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Цена билета для пожилых людей от 61 года и старше составляет 20 рублей. Предположим, что максимальный возраст кинозрителя - 100 лет.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 -1, указывающее, что цена недействительна, когда пользователь вводит возраст, выходящий за пределы установленных возрастных ограничений.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fun main() {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child = 5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adult = 28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senior = 87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isMonday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= true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Цена билета в кино для человека в возрасте 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$child 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${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ticketPrice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(child,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isMonday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)}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рублей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.")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("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Цена билета в кино для человека в возрасте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$adult </a:t>
            </a:r>
            <a:r>
              <a:rPr lang="ru-RU" sz="1400" kern="0" dirty="0">
                <a:solidFill>
                  <a:srgbClr val="002060"/>
                </a:solidFill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${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ticketPrice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(adult,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isMonday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)}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рублей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.")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("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Цена билета в кино для человека в возрасте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$senior </a:t>
            </a:r>
            <a:r>
              <a:rPr lang="ru-RU" sz="1400" kern="0" dirty="0">
                <a:solidFill>
                  <a:srgbClr val="002060"/>
                </a:solidFill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${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ticketPrice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(senior,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isMonday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)}</a:t>
            </a:r>
            <a:r>
              <a:rPr lang="ru-RU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рублей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.")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ticketPrice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(age: Int, </a:t>
            </a:r>
            <a:r>
              <a:rPr lang="en-US" sz="1400" kern="0" dirty="0" err="1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isMonday</a:t>
            </a: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: Boolean): Int {</a:t>
            </a:r>
            <a:b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1400" b="1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sz="1400" b="1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напишите код здесь</a:t>
            </a: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2060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14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Завершите </a:t>
            </a:r>
            <a:r>
              <a:rPr lang="ru-RU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ticketPrice</a:t>
            </a: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()функцию так, чтобы программа напечатала следующие строки: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Цена билета для человека в возрасте  5 - 15 рублей.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Цена билета для человека в возрасте  28 - 25 рублей.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Цена билета для человека в возрасте  87 - 20 рублей.</a:t>
            </a:r>
            <a:r>
              <a:rPr lang="ru-RU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8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75B3E-183C-C927-15F5-D692D40A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4" y="109330"/>
            <a:ext cx="10396882" cy="1151965"/>
          </a:xfrm>
        </p:spPr>
        <p:txBody>
          <a:bodyPr/>
          <a:lstStyle/>
          <a:p>
            <a:r>
              <a:rPr lang="ru-RU" dirty="0"/>
              <a:t>Задание 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0E8ED-ADCD-F08B-814A-01B743F6A1C9}"/>
              </a:ext>
            </a:extLst>
          </p:cNvPr>
          <p:cNvSpPr txBox="1"/>
          <p:nvPr/>
        </p:nvSpPr>
        <p:spPr>
          <a:xfrm>
            <a:off x="579784" y="1133061"/>
            <a:ext cx="107243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Представьте, что у вас есть жилой дом, который вы сдаете в аренду. Стоимость аренды, которую платит каждый жилец, зависит от общего количества жильцов: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количество жильцов меньше 5, то стоимость аренды жилья на месяц равна 1000 рублей с человека. 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количество жильцов от 5 до 7, то стоимость аренды равна 800 рублям с человека.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количество жильцов более 7, то стоимость аренды равна 500 рублей с человека.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Напишите программу, реализующую подсчет общего количества денег, с помощью конструкции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if-else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констант/переменных задайте значения количества жильцов.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на основе указанного количества жильцов в доме и в зависимости от стоимости аренды на одного жильца возвращает общую сумму собираемых средств.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spcBef>
                <a:spcPts val="600"/>
              </a:spcBef>
              <a:spcAft>
                <a:spcPts val="600"/>
              </a:spcAft>
            </a:pPr>
            <a:endParaRPr lang="ru-RU" sz="2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Оформите расчет задачи через функцию. Функция принимает количество жильцов и возвращает общее количества денег за аренду.</a:t>
            </a:r>
          </a:p>
          <a:p>
            <a:pPr algn="just"/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5138D-E9B0-E520-4254-EAF6629A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7" y="0"/>
            <a:ext cx="10396882" cy="1151965"/>
          </a:xfrm>
        </p:spPr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F569CA5-12CB-0627-1EF4-7BA97EC7C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75881"/>
              </p:ext>
            </p:extLst>
          </p:nvPr>
        </p:nvGraphicFramePr>
        <p:xfrm>
          <a:off x="325748" y="575981"/>
          <a:ext cx="11259793" cy="576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5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9CBEB-D4E4-5DDC-A68C-C9B7C81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7" y="-3220"/>
            <a:ext cx="10396882" cy="1151965"/>
          </a:xfrm>
        </p:spPr>
        <p:txBody>
          <a:bodyPr/>
          <a:lstStyle/>
          <a:p>
            <a:r>
              <a:rPr lang="ru-RU" dirty="0"/>
              <a:t>Условные конструкции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A218E-D36A-EF1E-1C84-76D2245F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1" y="1322084"/>
            <a:ext cx="2023503" cy="193899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условие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операторы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lang="en-US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else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операторы</a:t>
            </a:r>
            <a:b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}</a:t>
            </a:r>
            <a:endParaRPr lang="ru-RU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80B1FF-119A-E5BC-440F-01F7B88E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98" y="3947892"/>
            <a:ext cx="2717090" cy="193899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if(a == 10) 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10")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НЕ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10")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4A1AE-5F07-A26D-F497-915CBE7A622E}"/>
              </a:ext>
            </a:extLst>
          </p:cNvPr>
          <p:cNvSpPr txBox="1"/>
          <p:nvPr/>
        </p:nvSpPr>
        <p:spPr>
          <a:xfrm>
            <a:off x="195605" y="942470"/>
            <a:ext cx="2799761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Общий вид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A9EBD-04F2-5DED-8E5B-45AA9D9A4415}"/>
              </a:ext>
            </a:extLst>
          </p:cNvPr>
          <p:cNvSpPr txBox="1"/>
          <p:nvPr/>
        </p:nvSpPr>
        <p:spPr>
          <a:xfrm>
            <a:off x="195606" y="3365780"/>
            <a:ext cx="2799761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5CFEAC6-1933-114D-7B20-D831D63A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300" y="1475972"/>
            <a:ext cx="4046492" cy="317009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if(a == 10) 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10")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if(a == 9){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9")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if(a == 8){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8")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имеет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DCE85CE-E7D4-B0E7-A99C-0429AF08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945" y="1629861"/>
            <a:ext cx="2799761" cy="286232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условие1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операторы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lang="en-US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else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if (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условие2) 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операторы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2</a:t>
            </a:r>
            <a:b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}</a:t>
            </a:r>
            <a:endParaRPr lang="ru-RU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      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операторы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  }</a:t>
            </a:r>
            <a:endParaRPr lang="ru-RU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B1F70-7333-BA3C-A06F-88A7D01B37C8}"/>
              </a:ext>
            </a:extLst>
          </p:cNvPr>
          <p:cNvSpPr txBox="1"/>
          <p:nvPr/>
        </p:nvSpPr>
        <p:spPr>
          <a:xfrm>
            <a:off x="3625733" y="948485"/>
            <a:ext cx="3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Общий вид</a:t>
            </a:r>
            <a:r>
              <a:rPr lang="en-US" dirty="0"/>
              <a:t> (</a:t>
            </a:r>
            <a:r>
              <a:rPr lang="ru-RU" dirty="0"/>
              <a:t>вложенное условие)</a:t>
            </a:r>
          </a:p>
        </p:txBody>
      </p:sp>
    </p:spTree>
    <p:extLst>
      <p:ext uri="{BB962C8B-B14F-4D97-AF65-F5344CB8AC3E}">
        <p14:creationId xmlns:p14="http://schemas.microsoft.com/office/powerpoint/2010/main" val="369838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AFAB5-0DD5-888F-1290-D4D926BA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02" y="0"/>
            <a:ext cx="10396882" cy="1151965"/>
          </a:xfrm>
        </p:spPr>
        <p:txBody>
          <a:bodyPr/>
          <a:lstStyle/>
          <a:p>
            <a:r>
              <a:rPr lang="ru-RU" dirty="0"/>
              <a:t>Возвращение значения из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3CF46-0EB3-930E-454E-07C262BB5867}"/>
              </a:ext>
            </a:extLst>
          </p:cNvPr>
          <p:cNvSpPr txBox="1"/>
          <p:nvPr/>
        </p:nvSpPr>
        <p:spPr>
          <a:xfrm>
            <a:off x="751789" y="2020815"/>
            <a:ext cx="392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найдем максимальное из двух чисел: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E70E00-0588-AB7E-564F-7CFDCF02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14" y="2773778"/>
            <a:ext cx="2412648" cy="2092881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= 20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= if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(a &gt; b) a else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endParaRPr kumimoji="0" lang="en-US" altLang="ru-RU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// 20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67C63-114C-D305-3B15-268DFBF8B052}"/>
              </a:ext>
            </a:extLst>
          </p:cNvPr>
          <p:cNvSpPr txBox="1"/>
          <p:nvPr/>
        </p:nvSpPr>
        <p:spPr>
          <a:xfrm>
            <a:off x="5380349" y="1067775"/>
            <a:ext cx="614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 определении возвращаемого значения надо выполнить еще какие-нибудь действия, то можно заключить эти действия в блоки кода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конце каждого блока указывается возвращаемое значение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9D137CF-C0E1-A08B-1B6D-CE17DE0E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395" y="2487968"/>
            <a:ext cx="2667786" cy="280076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b = 20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c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= if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(a &gt; b){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= $a")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 else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("b = $b")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2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C994-F091-E50A-C71E-72742BA8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WHEN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3FEF3-FF8E-1F96-12BB-EBE3D4D596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2741" y="936615"/>
            <a:ext cx="11232490" cy="642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Конструкция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проверяет значение некоторого объекта и в зависимости от его значения выполняет тот или иной код. Конструкция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аналогична конструкции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других языках. </a:t>
            </a:r>
            <a:endParaRPr lang="ru-RU" cap="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1D3D4-D5D3-2AA0-A59E-764734CE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5" y="2320861"/>
            <a:ext cx="3473259" cy="2616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(объект){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значение1 -&gt; действия1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значение2 -&gt; действия2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действияN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7D90BB-8D94-03CB-D1E4-778902C9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62" y="2493409"/>
            <a:ext cx="3741794" cy="172354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= true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when(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off")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on")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E9AE76-4B5A-5F62-A895-1FA4AE28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62" y="1624732"/>
            <a:ext cx="7759269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Если значение объекта равно одному из значений в блоке кода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то выполняются соответствующие действия, которые идут после оператора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после соответствующего значения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2F2F9E-E8DE-7575-1307-4D4B39D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210" y="4362359"/>
            <a:ext cx="4552593" cy="181588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30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10 -&gt;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10")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20 -&gt;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20")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C994-F091-E50A-C71E-72742BA8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3936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Конструкция </a:t>
            </a:r>
            <a:r>
              <a:rPr lang="en-US" dirty="0"/>
              <a:t>WHEN</a:t>
            </a:r>
            <a:r>
              <a:rPr lang="ru-RU" dirty="0"/>
              <a:t> – сравнение с набором значений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7B98487-1A5E-3492-79EE-6D75384A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5" y="1659946"/>
            <a:ext cx="4462632" cy="1600438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10, 20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10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или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a = 20")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E5BFC98-4866-77BA-8EB9-B42392DD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194" y="1659946"/>
            <a:ext cx="5015540" cy="2431435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10..19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диапазоне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от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19")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20..29 -&gt;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диапазоне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от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20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29")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!in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10..20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вне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диапазона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от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20")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56C97D6-7D29-2519-B92F-1B9C72F6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5" y="3454924"/>
            <a:ext cx="4462632" cy="2554545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= 5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 = 3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- c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b - c")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+ 5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b + 5")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AB7EA-BECE-CEEC-D377-A9192C0F1206}"/>
              </a:ext>
            </a:extLst>
          </p:cNvPr>
          <p:cNvSpPr txBox="1"/>
          <p:nvPr/>
        </p:nvSpPr>
        <p:spPr>
          <a:xfrm>
            <a:off x="5062194" y="4259997"/>
            <a:ext cx="614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ператор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in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узнать, есть ли значение в определенном диапазоне, 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Связка операторов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!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in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проверить отсутствие значения в определенной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854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2D84F-47D3-51B3-9ABA-9D2DB36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1" y="120192"/>
            <a:ext cx="10396882" cy="1151965"/>
          </a:xfrm>
        </p:spPr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B780AA-8B92-796F-2704-1D9926C0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049" y="1241634"/>
            <a:ext cx="3675493" cy="264687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= 26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</a:t>
            </a: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 = a + b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+ b = 10")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20 -&gt;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+ b = 20")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("c = $c")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56781-EDB0-0333-C919-D4046B2A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3" y="1118523"/>
            <a:ext cx="3902671" cy="276998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b = 20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when(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+ b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){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+ b = 10")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20 -&gt;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+ b = 20")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30 -&gt;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+ b = 30")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("Undefined")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FC0B5-D4F0-5CA7-633C-184C83BFC98F}"/>
              </a:ext>
            </a:extLst>
          </p:cNvPr>
          <p:cNvSpPr txBox="1"/>
          <p:nvPr/>
        </p:nvSpPr>
        <p:spPr>
          <a:xfrm>
            <a:off x="2026898" y="504068"/>
            <a:ext cx="7261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может может принимать динамически вычисляемый объект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7E1102-9E43-3CBC-4C07-02F9020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872" y="1272157"/>
            <a:ext cx="3044858" cy="280076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sum = 1000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rate = when(sum){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100..999 -&gt;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1000..9999 -&gt; 15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20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(rate)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// 15</a:t>
            </a:r>
            <a:r>
              <a:rPr kumimoji="0" lang="en-US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E4E66A4-E599-9025-E779-5304F8EF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972" y="4732662"/>
            <a:ext cx="5443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Как и if конструкция when может возвращать значение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8A8A20-B5C8-60F1-802D-F24B7DFA38BD}"/>
              </a:ext>
            </a:extLst>
          </p:cNvPr>
          <p:cNvCxnSpPr>
            <a:cxnSpLocks/>
          </p:cNvCxnSpPr>
          <p:nvPr/>
        </p:nvCxnSpPr>
        <p:spPr>
          <a:xfrm flipV="1">
            <a:off x="7352907" y="3857989"/>
            <a:ext cx="992965" cy="86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1DAA59-4A60-2E12-10E7-CD20551B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</a:t>
            </a:r>
            <a:r>
              <a:rPr lang="ru-RU" dirty="0"/>
              <a:t>переменные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A043D3-D6AC-D977-0BC5-0AF847A91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930</TotalTime>
  <Words>2573</Words>
  <Application>Microsoft Macintosh PowerPoint</Application>
  <PresentationFormat>Широкоэкранный</PresentationFormat>
  <Paragraphs>258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4" baseType="lpstr">
      <vt:lpstr>Arial Unicode MS</vt:lpstr>
      <vt:lpstr>-apple-system</vt:lpstr>
      <vt:lpstr>Arial</vt:lpstr>
      <vt:lpstr>Calibri</vt:lpstr>
      <vt:lpstr>Courier New</vt:lpstr>
      <vt:lpstr>Impact</vt:lpstr>
      <vt:lpstr>Menlo</vt:lpstr>
      <vt:lpstr>Noto Sans</vt:lpstr>
      <vt:lpstr>Symbol</vt:lpstr>
      <vt:lpstr>Times New Roman</vt:lpstr>
      <vt:lpstr>var(--code-font-family)</vt:lpstr>
      <vt:lpstr>var(--devsite-code-font-family)</vt:lpstr>
      <vt:lpstr>Главное мероприятие</vt:lpstr>
      <vt:lpstr>Основы Kotlin. Nullable переменные</vt:lpstr>
      <vt:lpstr>Условные выражения</vt:lpstr>
      <vt:lpstr>Логические операции</vt:lpstr>
      <vt:lpstr>Условные конструкции</vt:lpstr>
      <vt:lpstr>Возвращение значения из if</vt:lpstr>
      <vt:lpstr>Конструкция WHEN</vt:lpstr>
      <vt:lpstr>Конструкция WHEN – сравнение с набором значений</vt:lpstr>
      <vt:lpstr>When</vt:lpstr>
      <vt:lpstr>Null-переменные</vt:lpstr>
      <vt:lpstr>Значение Null</vt:lpstr>
      <vt:lpstr>Nullable переменные</vt:lpstr>
      <vt:lpstr>Int?</vt:lpstr>
      <vt:lpstr>Обработка nullable переменных</vt:lpstr>
      <vt:lpstr>Оператор безопасного вызова «?.»</vt:lpstr>
      <vt:lpstr>Not-null Оператор Утверждения «!!»</vt:lpstr>
      <vt:lpstr>Проверка null переменных if/else</vt:lpstr>
      <vt:lpstr>Презентация PowerPoint</vt:lpstr>
      <vt:lpstr>Оператор Элвиса ?:</vt:lpstr>
      <vt:lpstr>Задание 1. Мобильные уведомления</vt:lpstr>
      <vt:lpstr>Задание 2. Стоимость билета в кино</vt:lpstr>
      <vt:lpstr>Задание 3: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Введение в язык kotlin</dc:title>
  <dc:creator>Microsoft Office User</dc:creator>
  <cp:lastModifiedBy>Microsoft Office User</cp:lastModifiedBy>
  <cp:revision>101</cp:revision>
  <dcterms:created xsi:type="dcterms:W3CDTF">2022-10-25T10:42:16Z</dcterms:created>
  <dcterms:modified xsi:type="dcterms:W3CDTF">2024-02-12T04:44:34Z</dcterms:modified>
</cp:coreProperties>
</file>