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1" r:id="rId10"/>
    <p:sldId id="270" r:id="rId11"/>
    <p:sldId id="262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1" r:id="rId21"/>
    <p:sldId id="282" r:id="rId22"/>
    <p:sldId id="280" r:id="rId23"/>
    <p:sldId id="283" r:id="rId24"/>
    <p:sldId id="28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03"/>
    <p:restoredTop sz="94674"/>
  </p:normalViewPr>
  <p:slideViewPr>
    <p:cSldViewPr snapToGrid="0">
      <p:cViewPr varScale="1">
        <p:scale>
          <a:sx n="119" d="100"/>
          <a:sy n="119" d="100"/>
        </p:scale>
        <p:origin x="13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EF4225-DC72-1943-8B49-9DAB5F7CDEC3}" type="doc">
      <dgm:prSet loTypeId="urn:microsoft.com/office/officeart/2005/8/layout/hList1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ru-RU"/>
        </a:p>
      </dgm:t>
    </dgm:pt>
    <dgm:pt modelId="{7035B8A6-AC01-7F47-8CF6-234D0DAAAF56}">
      <dgm:prSet phldrT="[Текст]" custT="1"/>
      <dgm:spPr/>
      <dgm:t>
        <a:bodyPr/>
        <a:lstStyle/>
        <a:p>
          <a:r>
            <a:rPr lang="ru-RU" sz="4000" dirty="0">
              <a:latin typeface="Arial" panose="020B0604020202020204" pitchFamily="34" charset="0"/>
              <a:cs typeface="Arial" panose="020B0604020202020204" pitchFamily="34" charset="0"/>
            </a:rPr>
            <a:t>Вывод</a:t>
          </a:r>
        </a:p>
      </dgm:t>
    </dgm:pt>
    <dgm:pt modelId="{DFFB80CC-4B69-2A4D-A7A3-F6F905D47836}" type="parTrans" cxnId="{530613EA-5F8F-6A45-91BB-2F29A5E0242A}">
      <dgm:prSet/>
      <dgm:spPr/>
      <dgm:t>
        <a:bodyPr/>
        <a:lstStyle/>
        <a:p>
          <a:endParaRPr lang="ru-RU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C14282A-4D0E-9945-BB2E-769A5E96186A}" type="sibTrans" cxnId="{530613EA-5F8F-6A45-91BB-2F29A5E0242A}">
      <dgm:prSet/>
      <dgm:spPr/>
      <dgm:t>
        <a:bodyPr/>
        <a:lstStyle/>
        <a:p>
          <a:endParaRPr lang="ru-RU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0658BA9-1C7A-4E4D-BD05-3D7D6BE4EF8E}">
      <dgm:prSet phldrT="[Текст]" custT="1"/>
      <dgm:spPr/>
      <dgm:t>
        <a:bodyPr/>
        <a:lstStyle/>
        <a:p>
          <a:r>
            <a:rPr lang="ru-RU" sz="4000" b="1" kern="1200" dirty="0" err="1">
              <a:latin typeface="Arial" panose="020B0604020202020204" pitchFamily="34" charset="0"/>
              <a:cs typeface="Arial" panose="020B0604020202020204" pitchFamily="34" charset="0"/>
            </a:rPr>
            <a:t>print</a:t>
          </a:r>
          <a:r>
            <a:rPr lang="ru-RU" sz="4000" b="1" kern="1200" dirty="0">
              <a:latin typeface="Arial" panose="020B0604020202020204" pitchFamily="34" charset="0"/>
              <a:cs typeface="Arial" panose="020B0604020202020204" pitchFamily="34" charset="0"/>
            </a:rPr>
            <a:t>()</a:t>
          </a:r>
        </a:p>
      </dgm:t>
    </dgm:pt>
    <dgm:pt modelId="{AECEA407-121D-0946-A1D7-B69BC0A42272}" type="parTrans" cxnId="{A00D3FA5-34EB-3844-A7D4-DE242F9EE2EF}">
      <dgm:prSet/>
      <dgm:spPr/>
      <dgm:t>
        <a:bodyPr/>
        <a:lstStyle/>
        <a:p>
          <a:endParaRPr lang="ru-RU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BDD5770-6BD2-8945-9D6F-9115811212BD}" type="sibTrans" cxnId="{A00D3FA5-34EB-3844-A7D4-DE242F9EE2EF}">
      <dgm:prSet/>
      <dgm:spPr/>
      <dgm:t>
        <a:bodyPr/>
        <a:lstStyle/>
        <a:p>
          <a:endParaRPr lang="ru-RU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C8D931A-4B98-B74F-9F3A-33E1D60B3014}">
      <dgm:prSet phldrT="[Текст]" custT="1"/>
      <dgm:spPr/>
      <dgm:t>
        <a:bodyPr/>
        <a:lstStyle/>
        <a:p>
          <a:r>
            <a:rPr lang="ru-RU" sz="4000" dirty="0">
              <a:latin typeface="Arial" panose="020B0604020202020204" pitchFamily="34" charset="0"/>
              <a:cs typeface="Arial" panose="020B0604020202020204" pitchFamily="34" charset="0"/>
            </a:rPr>
            <a:t>Ввод</a:t>
          </a:r>
        </a:p>
      </dgm:t>
    </dgm:pt>
    <dgm:pt modelId="{5997298D-05E8-7343-87B2-51D304707B16}" type="parTrans" cxnId="{212E5E72-F5DA-E443-A61E-0B806DE21096}">
      <dgm:prSet/>
      <dgm:spPr/>
      <dgm:t>
        <a:bodyPr/>
        <a:lstStyle/>
        <a:p>
          <a:endParaRPr lang="ru-RU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90D0C5B-DE58-A445-8FDD-6C086A1FC6DA}" type="sibTrans" cxnId="{212E5E72-F5DA-E443-A61E-0B806DE21096}">
      <dgm:prSet/>
      <dgm:spPr/>
      <dgm:t>
        <a:bodyPr/>
        <a:lstStyle/>
        <a:p>
          <a:endParaRPr lang="ru-RU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6497E69-005C-404E-A152-62DBFFDA7DD3}">
      <dgm:prSet phldrT="[Текст]" custT="1"/>
      <dgm:spPr/>
      <dgm:t>
        <a:bodyPr/>
        <a:lstStyle/>
        <a:p>
          <a:r>
            <a:rPr lang="ru-RU" sz="4000" b="1" dirty="0" err="1">
              <a:latin typeface="Arial" panose="020B0604020202020204" pitchFamily="34" charset="0"/>
              <a:cs typeface="Arial" panose="020B0604020202020204" pitchFamily="34" charset="0"/>
            </a:rPr>
            <a:t>readLine</a:t>
          </a:r>
          <a:r>
            <a:rPr lang="ru-RU" sz="4000" b="1" dirty="0">
              <a:latin typeface="Arial" panose="020B0604020202020204" pitchFamily="34" charset="0"/>
              <a:cs typeface="Arial" panose="020B0604020202020204" pitchFamily="34" charset="0"/>
            </a:rPr>
            <a:t>()</a:t>
          </a:r>
          <a:endParaRPr lang="ru-RU" sz="4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2B967A0-A78D-7345-8902-8A976D4CBC33}" type="parTrans" cxnId="{0E00B8C5-5776-C345-A75A-4E1E61B15501}">
      <dgm:prSet/>
      <dgm:spPr/>
      <dgm:t>
        <a:bodyPr/>
        <a:lstStyle/>
        <a:p>
          <a:endParaRPr lang="ru-RU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B90629E-0AE2-B145-9BC1-ECBC2BBD1368}" type="sibTrans" cxnId="{0E00B8C5-5776-C345-A75A-4E1E61B15501}">
      <dgm:prSet/>
      <dgm:spPr/>
      <dgm:t>
        <a:bodyPr/>
        <a:lstStyle/>
        <a:p>
          <a:endParaRPr lang="ru-RU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4F712B-E683-0E4F-9180-BC07666D5DC2}">
      <dgm:prSet phldrT="[Текст]" custT="1"/>
      <dgm:spPr/>
      <dgm:t>
        <a:bodyPr/>
        <a:lstStyle/>
        <a:p>
          <a:r>
            <a:rPr lang="en-US" sz="3600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en-US" sz="3600" dirty="0">
              <a:latin typeface="Arial" panose="020B0604020202020204" pitchFamily="34" charset="0"/>
              <a:cs typeface="Arial" panose="020B0604020202020204" pitchFamily="34" charset="0"/>
            </a:rPr>
            <a:t> name = </a:t>
          </a:r>
          <a:r>
            <a:rPr lang="en-US" sz="3600" dirty="0" err="1">
              <a:latin typeface="Arial" panose="020B0604020202020204" pitchFamily="34" charset="0"/>
              <a:cs typeface="Arial" panose="020B0604020202020204" pitchFamily="34" charset="0"/>
            </a:rPr>
            <a:t>readLine</a:t>
          </a:r>
          <a:r>
            <a:rPr lang="en-US" sz="3600" dirty="0">
              <a:latin typeface="Arial" panose="020B0604020202020204" pitchFamily="34" charset="0"/>
              <a:cs typeface="Arial" panose="020B0604020202020204" pitchFamily="34" charset="0"/>
            </a:rPr>
            <a:t>()</a:t>
          </a:r>
          <a:endParaRPr lang="ru-RU" sz="3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449472E-685A-634B-A8DF-47E6D6195F4D}" type="parTrans" cxnId="{2ADFDE1A-99EF-EB43-94AD-2106C8E4AC50}">
      <dgm:prSet/>
      <dgm:spPr/>
      <dgm:t>
        <a:bodyPr/>
        <a:lstStyle/>
        <a:p>
          <a:endParaRPr lang="ru-RU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68454C4-87C3-2A44-AE05-864AECB86052}" type="sibTrans" cxnId="{2ADFDE1A-99EF-EB43-94AD-2106C8E4AC50}">
      <dgm:prSet/>
      <dgm:spPr/>
      <dgm:t>
        <a:bodyPr/>
        <a:lstStyle/>
        <a:p>
          <a:endParaRPr lang="ru-RU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0276FC3-46B0-DD47-A1CE-E45F0C0743DB}">
      <dgm:prSet custT="1"/>
      <dgm:spPr/>
      <dgm:t>
        <a:bodyPr/>
        <a:lstStyle/>
        <a:p>
          <a:r>
            <a:rPr lang="ru-RU" sz="4000" b="1" kern="1200" dirty="0" err="1">
              <a:latin typeface="Arial" panose="020B0604020202020204" pitchFamily="34" charset="0"/>
              <a:cs typeface="Arial" panose="020B0604020202020204" pitchFamily="34" charset="0"/>
            </a:rPr>
            <a:t>println</a:t>
          </a:r>
          <a:r>
            <a:rPr lang="ru-RU" sz="4000" b="1" kern="1200" dirty="0">
              <a:latin typeface="Arial" panose="020B0604020202020204" pitchFamily="34" charset="0"/>
              <a:cs typeface="Arial" panose="020B0604020202020204" pitchFamily="34" charset="0"/>
            </a:rPr>
            <a:t>()</a:t>
          </a:r>
        </a:p>
      </dgm:t>
    </dgm:pt>
    <dgm:pt modelId="{67487A01-880F-F043-9D40-73EA8BA6E9DF}" type="parTrans" cxnId="{F83D33A9-13D8-2448-8085-00A35C9FC388}">
      <dgm:prSet/>
      <dgm:spPr/>
      <dgm:t>
        <a:bodyPr/>
        <a:lstStyle/>
        <a:p>
          <a:endParaRPr lang="ru-RU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0CFCEC8-51B1-D749-BA5B-1DC47792CBE6}" type="sibTrans" cxnId="{F83D33A9-13D8-2448-8085-00A35C9FC388}">
      <dgm:prSet/>
      <dgm:spPr/>
      <dgm:t>
        <a:bodyPr/>
        <a:lstStyle/>
        <a:p>
          <a:endParaRPr lang="ru-RU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2AA238C-042E-AD4C-B349-A01FF6C93E97}">
      <dgm:prSet custT="1"/>
      <dgm:spPr/>
      <dgm:t>
        <a:bodyPr/>
        <a:lstStyle/>
        <a:p>
          <a:r>
            <a:rPr lang="en-US" sz="4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println</a:t>
          </a:r>
          <a:r>
            <a:rPr lang="en-US" sz="4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("Kotlin")</a:t>
          </a:r>
          <a:endParaRPr lang="ru-RU" sz="4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A63CB45F-7566-8948-8BC1-CDF9876E68EB}" type="parTrans" cxnId="{3C91E9A6-C0A7-8E42-8B92-31F6CD26C527}">
      <dgm:prSet/>
      <dgm:spPr/>
      <dgm:t>
        <a:bodyPr/>
        <a:lstStyle/>
        <a:p>
          <a:endParaRPr lang="ru-RU"/>
        </a:p>
      </dgm:t>
    </dgm:pt>
    <dgm:pt modelId="{BC744D41-F733-5D4D-B377-3F858FE5F697}" type="sibTrans" cxnId="{3C91E9A6-C0A7-8E42-8B92-31F6CD26C527}">
      <dgm:prSet/>
      <dgm:spPr/>
      <dgm:t>
        <a:bodyPr/>
        <a:lstStyle/>
        <a:p>
          <a:endParaRPr lang="ru-RU"/>
        </a:p>
      </dgm:t>
    </dgm:pt>
    <dgm:pt modelId="{8573F6B4-C27A-BD4D-9AF3-6042DDE8219F}" type="pres">
      <dgm:prSet presAssocID="{34EF4225-DC72-1943-8B49-9DAB5F7CDEC3}" presName="Name0" presStyleCnt="0">
        <dgm:presLayoutVars>
          <dgm:dir/>
          <dgm:animLvl val="lvl"/>
          <dgm:resizeHandles val="exact"/>
        </dgm:presLayoutVars>
      </dgm:prSet>
      <dgm:spPr/>
    </dgm:pt>
    <dgm:pt modelId="{CBBF4FB0-D690-E140-8445-5E62FE78E242}" type="pres">
      <dgm:prSet presAssocID="{7035B8A6-AC01-7F47-8CF6-234D0DAAAF56}" presName="composite" presStyleCnt="0"/>
      <dgm:spPr/>
    </dgm:pt>
    <dgm:pt modelId="{13637FC1-4370-604A-8412-4EC3A80C64FF}" type="pres">
      <dgm:prSet presAssocID="{7035B8A6-AC01-7F47-8CF6-234D0DAAAF5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83C655D6-BC97-FB4C-8D31-EFAD53D984BB}" type="pres">
      <dgm:prSet presAssocID="{7035B8A6-AC01-7F47-8CF6-234D0DAAAF56}" presName="desTx" presStyleLbl="alignAccFollowNode1" presStyleIdx="0" presStyleCnt="2">
        <dgm:presLayoutVars>
          <dgm:bulletEnabled val="1"/>
        </dgm:presLayoutVars>
      </dgm:prSet>
      <dgm:spPr/>
    </dgm:pt>
    <dgm:pt modelId="{69773B5B-F126-A549-B698-79DFECC98A31}" type="pres">
      <dgm:prSet presAssocID="{3C14282A-4D0E-9945-BB2E-769A5E96186A}" presName="space" presStyleCnt="0"/>
      <dgm:spPr/>
    </dgm:pt>
    <dgm:pt modelId="{D99C7805-8106-FB49-9808-AAC648A97DA3}" type="pres">
      <dgm:prSet presAssocID="{4C8D931A-4B98-B74F-9F3A-33E1D60B3014}" presName="composite" presStyleCnt="0"/>
      <dgm:spPr/>
    </dgm:pt>
    <dgm:pt modelId="{EB387950-B334-7F47-B05F-3B3AC7A1DB46}" type="pres">
      <dgm:prSet presAssocID="{4C8D931A-4B98-B74F-9F3A-33E1D60B3014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C57D54C5-B3F6-304E-86DF-D09334D56230}" type="pres">
      <dgm:prSet presAssocID="{4C8D931A-4B98-B74F-9F3A-33E1D60B3014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380C8601-C2A7-8747-B8CB-3A546F470145}" type="presOf" srcId="{22AA238C-042E-AD4C-B349-A01FF6C93E97}" destId="{83C655D6-BC97-FB4C-8D31-EFAD53D984BB}" srcOrd="0" destOrd="2" presId="urn:microsoft.com/office/officeart/2005/8/layout/hList1"/>
    <dgm:cxn modelId="{2ADFDE1A-99EF-EB43-94AD-2106C8E4AC50}" srcId="{4C8D931A-4B98-B74F-9F3A-33E1D60B3014}" destId="{664F712B-E683-0E4F-9180-BC07666D5DC2}" srcOrd="1" destOrd="0" parTransId="{3449472E-685A-634B-A8DF-47E6D6195F4D}" sibTransId="{E68454C4-87C3-2A44-AE05-864AECB86052}"/>
    <dgm:cxn modelId="{5391FD22-C54D-2A40-A781-322E8BC45970}" type="presOf" srcId="{F0658BA9-1C7A-4E4D-BD05-3D7D6BE4EF8E}" destId="{83C655D6-BC97-FB4C-8D31-EFAD53D984BB}" srcOrd="0" destOrd="0" presId="urn:microsoft.com/office/officeart/2005/8/layout/hList1"/>
    <dgm:cxn modelId="{DE8CBE4B-1992-CB44-9BCF-7915C7A33C77}" type="presOf" srcId="{34EF4225-DC72-1943-8B49-9DAB5F7CDEC3}" destId="{8573F6B4-C27A-BD4D-9AF3-6042DDE8219F}" srcOrd="0" destOrd="0" presId="urn:microsoft.com/office/officeart/2005/8/layout/hList1"/>
    <dgm:cxn modelId="{B5A28F70-1F6A-3048-B0F0-CF023507E79C}" type="presOf" srcId="{664F712B-E683-0E4F-9180-BC07666D5DC2}" destId="{C57D54C5-B3F6-304E-86DF-D09334D56230}" srcOrd="0" destOrd="1" presId="urn:microsoft.com/office/officeart/2005/8/layout/hList1"/>
    <dgm:cxn modelId="{212E5E72-F5DA-E443-A61E-0B806DE21096}" srcId="{34EF4225-DC72-1943-8B49-9DAB5F7CDEC3}" destId="{4C8D931A-4B98-B74F-9F3A-33E1D60B3014}" srcOrd="1" destOrd="0" parTransId="{5997298D-05E8-7343-87B2-51D304707B16}" sibTransId="{390D0C5B-DE58-A445-8FDD-6C086A1FC6DA}"/>
    <dgm:cxn modelId="{6B98C298-185D-D445-A978-AE07E7058F34}" type="presOf" srcId="{70276FC3-46B0-DD47-A1CE-E45F0C0743DB}" destId="{83C655D6-BC97-FB4C-8D31-EFAD53D984BB}" srcOrd="0" destOrd="1" presId="urn:microsoft.com/office/officeart/2005/8/layout/hList1"/>
    <dgm:cxn modelId="{D3AF8BA2-CF7F-C64D-8721-036A75333D6D}" type="presOf" srcId="{7035B8A6-AC01-7F47-8CF6-234D0DAAAF56}" destId="{13637FC1-4370-604A-8412-4EC3A80C64FF}" srcOrd="0" destOrd="0" presId="urn:microsoft.com/office/officeart/2005/8/layout/hList1"/>
    <dgm:cxn modelId="{A00D3FA5-34EB-3844-A7D4-DE242F9EE2EF}" srcId="{7035B8A6-AC01-7F47-8CF6-234D0DAAAF56}" destId="{F0658BA9-1C7A-4E4D-BD05-3D7D6BE4EF8E}" srcOrd="0" destOrd="0" parTransId="{AECEA407-121D-0946-A1D7-B69BC0A42272}" sibTransId="{5BDD5770-6BD2-8945-9D6F-9115811212BD}"/>
    <dgm:cxn modelId="{3C91E9A6-C0A7-8E42-8B92-31F6CD26C527}" srcId="{7035B8A6-AC01-7F47-8CF6-234D0DAAAF56}" destId="{22AA238C-042E-AD4C-B349-A01FF6C93E97}" srcOrd="2" destOrd="0" parTransId="{A63CB45F-7566-8948-8BC1-CDF9876E68EB}" sibTransId="{BC744D41-F733-5D4D-B377-3F858FE5F697}"/>
    <dgm:cxn modelId="{F83D33A9-13D8-2448-8085-00A35C9FC388}" srcId="{7035B8A6-AC01-7F47-8CF6-234D0DAAAF56}" destId="{70276FC3-46B0-DD47-A1CE-E45F0C0743DB}" srcOrd="1" destOrd="0" parTransId="{67487A01-880F-F043-9D40-73EA8BA6E9DF}" sibTransId="{20CFCEC8-51B1-D749-BA5B-1DC47792CBE6}"/>
    <dgm:cxn modelId="{0E00B8C5-5776-C345-A75A-4E1E61B15501}" srcId="{4C8D931A-4B98-B74F-9F3A-33E1D60B3014}" destId="{96497E69-005C-404E-A152-62DBFFDA7DD3}" srcOrd="0" destOrd="0" parTransId="{E2B967A0-A78D-7345-8902-8A976D4CBC33}" sibTransId="{4B90629E-0AE2-B145-9BC1-ECBC2BBD1368}"/>
    <dgm:cxn modelId="{4C4D62CE-578F-A948-90AD-55ED1A6667BD}" type="presOf" srcId="{4C8D931A-4B98-B74F-9F3A-33E1D60B3014}" destId="{EB387950-B334-7F47-B05F-3B3AC7A1DB46}" srcOrd="0" destOrd="0" presId="urn:microsoft.com/office/officeart/2005/8/layout/hList1"/>
    <dgm:cxn modelId="{530613EA-5F8F-6A45-91BB-2F29A5E0242A}" srcId="{34EF4225-DC72-1943-8B49-9DAB5F7CDEC3}" destId="{7035B8A6-AC01-7F47-8CF6-234D0DAAAF56}" srcOrd="0" destOrd="0" parTransId="{DFFB80CC-4B69-2A4D-A7A3-F6F905D47836}" sibTransId="{3C14282A-4D0E-9945-BB2E-769A5E96186A}"/>
    <dgm:cxn modelId="{09A5D2EA-9D8B-3444-860A-D1CB5D483DFB}" type="presOf" srcId="{96497E69-005C-404E-A152-62DBFFDA7DD3}" destId="{C57D54C5-B3F6-304E-86DF-D09334D56230}" srcOrd="0" destOrd="0" presId="urn:microsoft.com/office/officeart/2005/8/layout/hList1"/>
    <dgm:cxn modelId="{60D1B8C8-34E6-8144-9A4D-BB863EE74EE2}" type="presParOf" srcId="{8573F6B4-C27A-BD4D-9AF3-6042DDE8219F}" destId="{CBBF4FB0-D690-E140-8445-5E62FE78E242}" srcOrd="0" destOrd="0" presId="urn:microsoft.com/office/officeart/2005/8/layout/hList1"/>
    <dgm:cxn modelId="{AC907E75-3EB5-3F4E-A374-9CA77B03472F}" type="presParOf" srcId="{CBBF4FB0-D690-E140-8445-5E62FE78E242}" destId="{13637FC1-4370-604A-8412-4EC3A80C64FF}" srcOrd="0" destOrd="0" presId="urn:microsoft.com/office/officeart/2005/8/layout/hList1"/>
    <dgm:cxn modelId="{9F548E43-DFB2-F843-8A01-2AC5091F875C}" type="presParOf" srcId="{CBBF4FB0-D690-E140-8445-5E62FE78E242}" destId="{83C655D6-BC97-FB4C-8D31-EFAD53D984BB}" srcOrd="1" destOrd="0" presId="urn:microsoft.com/office/officeart/2005/8/layout/hList1"/>
    <dgm:cxn modelId="{F45C1195-FD43-3641-A292-C4991664925E}" type="presParOf" srcId="{8573F6B4-C27A-BD4D-9AF3-6042DDE8219F}" destId="{69773B5B-F126-A549-B698-79DFECC98A31}" srcOrd="1" destOrd="0" presId="urn:microsoft.com/office/officeart/2005/8/layout/hList1"/>
    <dgm:cxn modelId="{8C8469E8-BAF0-0E4C-BE5B-F3ED2CAB735B}" type="presParOf" srcId="{8573F6B4-C27A-BD4D-9AF3-6042DDE8219F}" destId="{D99C7805-8106-FB49-9808-AAC648A97DA3}" srcOrd="2" destOrd="0" presId="urn:microsoft.com/office/officeart/2005/8/layout/hList1"/>
    <dgm:cxn modelId="{9B8D6122-9235-904C-9402-1035B12A4305}" type="presParOf" srcId="{D99C7805-8106-FB49-9808-AAC648A97DA3}" destId="{EB387950-B334-7F47-B05F-3B3AC7A1DB46}" srcOrd="0" destOrd="0" presId="urn:microsoft.com/office/officeart/2005/8/layout/hList1"/>
    <dgm:cxn modelId="{F2E5982B-C55B-5A49-A1C7-B75D29BE5BFD}" type="presParOf" srcId="{D99C7805-8106-FB49-9808-AAC648A97DA3}" destId="{C57D54C5-B3F6-304E-86DF-D09334D5623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98FBBB-7F7B-4C4E-88DA-8DCC27BFE3FA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E309583-B107-1F49-8739-E1B9B0BDEF5F}">
      <dgm:prSet phldrT="[Текст]"/>
      <dgm:spPr/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+</a:t>
          </a:r>
        </a:p>
      </dgm:t>
    </dgm:pt>
    <dgm:pt modelId="{5EDF7E71-25FC-1541-BFF0-7E9919756002}" type="parTrans" cxnId="{A4B26715-0D8A-2B4D-9632-1403EC9DF035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E6E510A-B5B6-A846-A4B9-5826B8444FE3}" type="sibTrans" cxnId="{A4B26715-0D8A-2B4D-9632-1403EC9DF035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11EB917-AB52-2E4A-BC26-61A119D4E20C}">
      <dgm:prSet phldrT="[Текст]"/>
      <dgm:spPr/>
      <dgm:t>
        <a:bodyPr/>
        <a:lstStyle/>
        <a:p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x = 5</a:t>
          </a:r>
          <a:endParaRPr lang="ru-RU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0A47C8C-BE9F-9541-8134-42ECDBC77831}" type="parTrans" cxnId="{D9A11BEA-C3C3-B54A-B027-2430D81C3409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A44167-B074-6241-B37A-247CEAE1454E}" type="sibTrans" cxnId="{D9A11BEA-C3C3-B54A-B027-2430D81C3409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43EA5CD-3963-D04C-9EC7-FEB7D7E389B4}">
      <dgm:prSet phldrT="[Текст]"/>
      <dgm:spPr/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-</a:t>
          </a:r>
        </a:p>
      </dgm:t>
    </dgm:pt>
    <dgm:pt modelId="{E8BCF4EC-0655-EF44-9B9C-4318FFD53D40}" type="parTrans" cxnId="{C24C679F-12BE-0745-8661-44E0C1CF3698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A05B9AC-CAE8-494E-A399-2E6EFA4935DB}" type="sibTrans" cxnId="{C24C679F-12BE-0745-8661-44E0C1CF3698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87AAA94-888F-0048-B4B7-1A32BE377288}">
      <dgm:prSet phldrT="[Текст]"/>
      <dgm:spPr/>
      <dgm:t>
        <a:bodyPr/>
        <a:lstStyle/>
        <a:p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x = 5</a:t>
          </a:r>
          <a:endParaRPr lang="ru-RU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0CDEA92-7A0F-1C41-BE69-FCE65DB37628}" type="parTrans" cxnId="{28C433CE-CADA-5A4D-8FAC-4B46E604EEB2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2B8A3B9-2430-E645-8A91-88224E2E1D80}" type="sibTrans" cxnId="{28C433CE-CADA-5A4D-8FAC-4B46E604EEB2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EDC5216-30A7-D14A-8A83-5ECE6457E7F4}">
      <dgm:prSet phldrT="[Текст]"/>
      <dgm:spPr/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*</a:t>
          </a:r>
        </a:p>
      </dgm:t>
    </dgm:pt>
    <dgm:pt modelId="{AC7A7FA5-8694-2147-BAFA-8DB07F4ACD4B}" type="parTrans" cxnId="{7E650411-A34D-8B46-AB34-2D1325906B21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C8DF8AF-E679-194E-979F-1A043261F21F}" type="sibTrans" cxnId="{7E650411-A34D-8B46-AB34-2D1325906B21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6A897B6-F564-D647-89BD-ACB4B77E5345}">
      <dgm:prSet phldrT="[Текст]"/>
      <dgm:spPr/>
      <dgm:t>
        <a:bodyPr/>
        <a:lstStyle/>
        <a:p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x = 5</a:t>
          </a:r>
          <a:endParaRPr lang="ru-RU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C688A26-AC04-E647-B4F1-ABFC5F2D7E18}" type="parTrans" cxnId="{8468E9DC-F893-DB48-AA10-88060C0D3BB5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6CBFB5-5818-4D47-9C3F-1D3A4521F780}" type="sibTrans" cxnId="{8468E9DC-F893-DB48-AA10-88060C0D3BB5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D0CC96B-D694-C24F-8F46-6ECEA74E2D87}">
      <dgm:prSet phldrT="[Текст]"/>
      <dgm:spPr/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/</a:t>
          </a:r>
        </a:p>
      </dgm:t>
    </dgm:pt>
    <dgm:pt modelId="{8D829DEA-7A75-AB47-9A35-3BE2D6C6098C}" type="parTrans" cxnId="{8132EA25-EC17-BE48-AC09-61B8095FD997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8EC83EC-56B0-464F-9A63-18459AAF734D}" type="sibTrans" cxnId="{8132EA25-EC17-BE48-AC09-61B8095FD997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5FD17F4-428F-A243-A84E-D6760925C9D9}">
      <dgm:prSet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val y = 6</a:t>
          </a:r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12A6B1C-FEF9-1F4B-BC50-FD0CC828B04A}" type="parTrans" cxnId="{38836C09-A549-B341-9615-16E8460CD3AA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78CFFFB-E647-B24D-A1DD-D7A542A20E39}" type="sibTrans" cxnId="{38836C09-A549-B341-9615-16E8460CD3AA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39AFC9E-EBFC-2844-BFC9-B8DD95D6F762}">
      <dgm:prSet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val z = x + y</a:t>
          </a:r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09C2700-F1EB-044C-A017-197899D9D477}" type="parTrans" cxnId="{A747849F-940C-2B48-8F6A-5ADC053566CC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C38B0A-202F-1E46-8BEE-FE271279D05B}" type="sibTrans" cxnId="{A747849F-940C-2B48-8F6A-5ADC053566CC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9B5C949-0C3E-9042-AD10-FF88C455AED7}">
      <dgm:prSet/>
      <dgm:spPr/>
      <dgm:t>
        <a:bodyPr/>
        <a:lstStyle/>
        <a:p>
          <a:r>
            <a:rPr lang="ru-RU" dirty="0" err="1">
              <a:latin typeface="Arial" panose="020B0604020202020204" pitchFamily="34" charset="0"/>
              <a:cs typeface="Arial" panose="020B0604020202020204" pitchFamily="34" charset="0"/>
            </a:rPr>
            <a:t>println</a:t>
          </a:r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(</a:t>
          </a:r>
          <a:r>
            <a:rPr lang="ru-RU" dirty="0" err="1">
              <a:latin typeface="Arial" panose="020B0604020202020204" pitchFamily="34" charset="0"/>
              <a:cs typeface="Arial" panose="020B0604020202020204" pitchFamily="34" charset="0"/>
            </a:rPr>
            <a:t>z</a:t>
          </a:r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)   // </a:t>
          </a:r>
          <a:r>
            <a:rPr lang="ru-RU" dirty="0" err="1">
              <a:latin typeface="Arial" panose="020B0604020202020204" pitchFamily="34" charset="0"/>
              <a:cs typeface="Arial" panose="020B0604020202020204" pitchFamily="34" charset="0"/>
            </a:rPr>
            <a:t>z</a:t>
          </a:r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 = 11</a:t>
          </a:r>
        </a:p>
      </dgm:t>
    </dgm:pt>
    <dgm:pt modelId="{42851681-6720-054B-B4C0-0F3633FE6CC8}" type="parTrans" cxnId="{064F62A9-F95B-5C4A-9991-F8D30B029B84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D6E3C20-9A10-FC4B-83EA-73D43A14546C}" type="sibTrans" cxnId="{064F62A9-F95B-5C4A-9991-F8D30B029B84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EA39719-2D56-AB46-A417-6F793534998D}">
      <dgm:prSet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val y = 6</a:t>
          </a:r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707623C-9BC7-3641-ADC7-D03A574928E2}" type="parTrans" cxnId="{0589EAEE-FCE7-094B-9321-9D3FA5D50B9B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1D2DF29-85C1-9A49-A36D-E7906DBD6FBB}" type="sibTrans" cxnId="{0589EAEE-FCE7-094B-9321-9D3FA5D50B9B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82E9D68-9546-5146-9248-ABB8857BC42E}">
      <dgm:prSet/>
      <dgm:spPr/>
      <dgm:t>
        <a:bodyPr/>
        <a:lstStyle/>
        <a:p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z = x - y </a:t>
          </a:r>
          <a:endParaRPr lang="ru-RU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275CB6-DE96-0047-AEBA-B776D80062DE}" type="parTrans" cxnId="{DFFD5000-6D5E-E545-A479-B8B15E418049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BD0DC5B-1C19-8042-AC81-8E902EAAC756}" type="sibTrans" cxnId="{DFFD5000-6D5E-E545-A479-B8B15E418049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C71D167-4004-8B47-BFE6-0C4AB163E699}">
      <dgm:prSet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val y = 6</a:t>
          </a:r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C2E9C4A-5625-E34B-B4F8-002613AC46F1}" type="parTrans" cxnId="{CE2BEDE1-960D-304F-BCA9-0D060234DF53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E6EBABB-BC66-FF42-BA76-135DE73BE280}" type="sibTrans" cxnId="{CE2BEDE1-960D-304F-BCA9-0D060234DF53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7742618-1AD6-A046-8615-81B30BBC62E0}">
      <dgm:prSet/>
      <dgm:spPr/>
      <dgm:t>
        <a:bodyPr/>
        <a:lstStyle/>
        <a:p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z = x * y </a:t>
          </a:r>
          <a:endParaRPr lang="ru-RU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C9EDAC4-012E-EF4E-A609-D325A09DB428}" type="parTrans" cxnId="{FF2C435E-E554-5943-A475-8764863BEC00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305FC96-CD2A-084E-9177-5C85F0E53888}" type="sibTrans" cxnId="{FF2C435E-E554-5943-A475-8764863BEC00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4FF263F-4545-BF47-9568-4A99E64184E4}">
      <dgm:prSet phldrT="[Текст]"/>
      <dgm:spPr/>
      <dgm:t>
        <a:bodyPr/>
        <a:lstStyle/>
        <a:p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x = 11</a:t>
          </a:r>
          <a:endParaRPr lang="ru-RU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E02C2C3-9A9A-E64B-BDE5-4CBAA0D628ED}" type="parTrans" cxnId="{D0D5646B-165A-9D41-93E5-BE3AC23DF004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DF7027A-00BD-D043-8E33-3FDD24D41C2F}" type="sibTrans" cxnId="{D0D5646B-165A-9D41-93E5-BE3AC23DF004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51F189B-2A8F-9442-A720-6A40F1CE9DEA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%</a:t>
          </a:r>
          <a:endParaRPr lang="ru-RU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8E5B658-696F-D949-BE74-0AFE97B66864}" type="parTrans" cxnId="{1C6FFB68-0E9E-7A48-8EB5-9498FC91673C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8D43DB5-D00B-1D4B-8B76-C488AC9B56D8}" type="sibTrans" cxnId="{1C6FFB68-0E9E-7A48-8EB5-9498FC91673C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8C4CD6E-6903-CA45-B471-05870A09D766}">
      <dgm:prSet/>
      <dgm:spPr/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При делении целых чисел дробная часть в результате отбрасывается – целочисленное деление</a:t>
          </a:r>
        </a:p>
      </dgm:t>
    </dgm:pt>
    <dgm:pt modelId="{9320329E-D58B-B54C-B066-FF8B865F5E3A}" type="parTrans" cxnId="{F2CA3F51-AB62-E146-864D-4FCEE64449E5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83CD867-4F8D-8C41-B684-4C1C6936CA4E}" type="sibTrans" cxnId="{F2CA3F51-AB62-E146-864D-4FCEE64449E5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3CF2514-401D-8E46-B4CE-C189E4DCA6A7}">
      <dgm:prSet/>
      <dgm:spPr/>
      <dgm:t>
        <a:bodyPr/>
        <a:lstStyle/>
        <a:p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x = 11</a:t>
          </a:r>
          <a:endParaRPr lang="ru-RU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6081A6E-48C1-E848-8386-425631CC2C42}" type="parTrans" cxnId="{8B448695-9BC7-B749-B324-C69250142C82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54EEAE9-1B0A-7D4E-A1A9-46F27D54220B}" type="sibTrans" cxnId="{8B448695-9BC7-B749-B324-C69250142C82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0C7A52-91B4-C14F-9AB0-D90C05DE17E4}">
      <dgm:prSet/>
      <dgm:spPr/>
      <dgm:t>
        <a:bodyPr/>
        <a:lstStyle/>
        <a:p>
          <a:endParaRPr lang="ru-RU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DE2030A-D932-484A-8387-F1FE49D43210}" type="parTrans" cxnId="{2FBEB8AD-BAAA-D24E-93B0-ACEE53402F64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7BF7283-B733-1B42-8A20-187260BC11CB}" type="sibTrans" cxnId="{2FBEB8AD-BAAA-D24E-93B0-ACEE53402F64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4755CA7-5575-CC45-BAB9-1DCF47C41245}">
      <dgm:prSet/>
      <dgm:spPr/>
      <dgm:t>
        <a:bodyPr/>
        <a:lstStyle/>
        <a:p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y = 5.0</a:t>
          </a:r>
          <a:endParaRPr lang="ru-RU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AF778A2-7EF4-2A4B-B49D-631A321BCB1D}" type="parTrans" cxnId="{76667F65-A03B-AA48-B134-268043706C1B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61975AA-766A-B040-9D25-0F0607B84C7D}" type="sibTrans" cxnId="{76667F65-A03B-AA48-B134-268043706C1B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2A6A3C-F027-4540-8DCB-E6B514C4E68D}">
      <dgm:prSet/>
      <dgm:spPr/>
      <dgm:t>
        <a:bodyPr/>
        <a:lstStyle/>
        <a:p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z = x / y  </a:t>
          </a:r>
          <a:endParaRPr lang="ru-RU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6E9932F-414E-7642-8D6C-AE7F6C0A71F9}" type="parTrans" cxnId="{9AAE0052-9901-154D-A96C-E46B5A690064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08C103B-7CAF-A641-9230-F02E3609E377}" type="sibTrans" cxnId="{9AAE0052-9901-154D-A96C-E46B5A690064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BE79852-B015-644D-9A6D-22E5DEC657BF}">
      <dgm:prSet/>
      <dgm:spPr/>
      <dgm:t>
        <a:bodyPr/>
        <a:lstStyle/>
        <a:p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y = 5</a:t>
          </a:r>
          <a:endParaRPr lang="ru-RU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01E6CEF-181C-0145-A784-DED145FCA91A}" type="parTrans" cxnId="{DC52EF96-2D7D-4646-91D4-5CB19FC88916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DFF3A2A-782A-FB49-B59A-19265E424911}" type="sibTrans" cxnId="{DC52EF96-2D7D-4646-91D4-5CB19FC88916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11E9BEA-A379-2D4A-BA9D-718F608AB8CD}">
      <dgm:prSet/>
      <dgm:spPr/>
      <dgm:t>
        <a:bodyPr/>
        <a:lstStyle/>
        <a:p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z = x / y  // z =2</a:t>
          </a:r>
          <a:endParaRPr lang="ru-RU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75520EF-B31A-2841-A502-205BEA3A9A0A}" type="parTrans" cxnId="{1B3BAE53-F7C7-E543-B126-10103986D94F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B605CD9-4234-7D4F-B122-8795B9948A51}" type="sibTrans" cxnId="{1B3BAE53-F7C7-E543-B126-10103986D94F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7A9E37-927F-914E-AB88-94E2B69DE749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Y </a:t>
          </a:r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имеет тип 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Double</a:t>
          </a:r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, поэтому и 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z</a:t>
          </a:r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 также получит тип 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Double</a:t>
          </a:r>
          <a:endParaRPr lang="ru-RU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B14BBB0-9317-824B-A665-36892CAC6C4E}" type="parTrans" cxnId="{486367CA-9206-3C42-8409-053E73DC9DC4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63BD989-CB65-854D-BB30-0E52EB660748}" type="sibTrans" cxnId="{486367CA-9206-3C42-8409-053E73DC9DC4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C21C4AB-7617-4247-9FF2-218B616946A2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// z = -1</a:t>
          </a:r>
          <a:endParaRPr lang="ru-RU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CF0D16B-C3EB-0E4F-B28B-5A092E19EACF}" type="parTrans" cxnId="{EDB5A16B-07E1-3D40-8269-29BFD42974FF}">
      <dgm:prSet/>
      <dgm:spPr/>
      <dgm:t>
        <a:bodyPr/>
        <a:lstStyle/>
        <a:p>
          <a:endParaRPr lang="ru-RU"/>
        </a:p>
      </dgm:t>
    </dgm:pt>
    <dgm:pt modelId="{BD811572-C050-DA40-B1A3-E4590288B8F0}" type="sibTrans" cxnId="{EDB5A16B-07E1-3D40-8269-29BFD42974FF}">
      <dgm:prSet/>
      <dgm:spPr/>
      <dgm:t>
        <a:bodyPr/>
        <a:lstStyle/>
        <a:p>
          <a:endParaRPr lang="ru-RU"/>
        </a:p>
      </dgm:t>
    </dgm:pt>
    <dgm:pt modelId="{C0245F19-945B-884B-938F-8498B31AAB50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// z = 30</a:t>
          </a:r>
          <a:endParaRPr lang="ru-RU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10634B-BC55-9C40-846D-C774C363DEFD}" type="parTrans" cxnId="{D6493D62-76E7-AC4B-AD3F-663F0A289324}">
      <dgm:prSet/>
      <dgm:spPr/>
      <dgm:t>
        <a:bodyPr/>
        <a:lstStyle/>
        <a:p>
          <a:endParaRPr lang="ru-RU"/>
        </a:p>
      </dgm:t>
    </dgm:pt>
    <dgm:pt modelId="{91E307B2-435F-0944-99B7-B9DB1E46E7EF}" type="sibTrans" cxnId="{D6493D62-76E7-AC4B-AD3F-663F0A289324}">
      <dgm:prSet/>
      <dgm:spPr/>
      <dgm:t>
        <a:bodyPr/>
        <a:lstStyle/>
        <a:p>
          <a:endParaRPr lang="ru-RU"/>
        </a:p>
      </dgm:t>
    </dgm:pt>
    <dgm:pt modelId="{44820B17-A072-A645-ADE3-64388FD90A3F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// z =2.2</a:t>
          </a:r>
          <a:endParaRPr lang="ru-RU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19C5494-9757-8D49-9D5C-519769325736}" type="parTrans" cxnId="{0FE1965B-B06D-924E-B0F5-BBD43CBD0AA5}">
      <dgm:prSet/>
      <dgm:spPr/>
      <dgm:t>
        <a:bodyPr/>
        <a:lstStyle/>
        <a:p>
          <a:endParaRPr lang="ru-RU"/>
        </a:p>
      </dgm:t>
    </dgm:pt>
    <dgm:pt modelId="{ECD22905-F54E-394F-97D6-FC7A98DE8DF8}" type="sibTrans" cxnId="{0FE1965B-B06D-924E-B0F5-BBD43CBD0AA5}">
      <dgm:prSet/>
      <dgm:spPr/>
      <dgm:t>
        <a:bodyPr/>
        <a:lstStyle/>
        <a:p>
          <a:endParaRPr lang="ru-RU"/>
        </a:p>
      </dgm:t>
    </dgm:pt>
    <dgm:pt modelId="{F4242ACC-DD51-6B41-997D-2793FBAFEFC6}">
      <dgm:prSet/>
      <dgm:spPr/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остаток от деления</a:t>
          </a:r>
        </a:p>
      </dgm:t>
    </dgm:pt>
    <dgm:pt modelId="{3B372C5F-9A5A-7D4B-84CF-F173C54C1E1A}" type="parTrans" cxnId="{B9DDADAC-AC5A-E441-B1A0-209BDFBF7F2B}">
      <dgm:prSet/>
      <dgm:spPr/>
      <dgm:t>
        <a:bodyPr/>
        <a:lstStyle/>
        <a:p>
          <a:endParaRPr lang="ru-RU"/>
        </a:p>
      </dgm:t>
    </dgm:pt>
    <dgm:pt modelId="{2690B6C9-A0D2-234A-994F-5AFB7F49EBCB}" type="sibTrans" cxnId="{B9DDADAC-AC5A-E441-B1A0-209BDFBF7F2B}">
      <dgm:prSet/>
      <dgm:spPr/>
      <dgm:t>
        <a:bodyPr/>
        <a:lstStyle/>
        <a:p>
          <a:endParaRPr lang="ru-RU"/>
        </a:p>
      </dgm:t>
    </dgm:pt>
    <dgm:pt modelId="{BF19F96E-602C-6243-B5F0-4C2171BCC463}">
      <dgm:prSet/>
      <dgm:spPr/>
      <dgm:t>
        <a:bodyPr/>
        <a:lstStyle/>
        <a:p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x = 65</a:t>
          </a:r>
          <a:endParaRPr lang="ru-RU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FFE3638-FDE9-3243-A188-7CD40495DCCA}" type="parTrans" cxnId="{4574307C-25EC-9941-B73E-738AAB0DD744}">
      <dgm:prSet/>
      <dgm:spPr/>
      <dgm:t>
        <a:bodyPr/>
        <a:lstStyle/>
        <a:p>
          <a:endParaRPr lang="ru-RU"/>
        </a:p>
      </dgm:t>
    </dgm:pt>
    <dgm:pt modelId="{D22D322B-F094-FB46-AD37-81BACD8E49EA}" type="sibTrans" cxnId="{4574307C-25EC-9941-B73E-738AAB0DD744}">
      <dgm:prSet/>
      <dgm:spPr/>
      <dgm:t>
        <a:bodyPr/>
        <a:lstStyle/>
        <a:p>
          <a:endParaRPr lang="ru-RU"/>
        </a:p>
      </dgm:t>
    </dgm:pt>
    <dgm:pt modelId="{B6A5CD3A-EFA7-9342-A2D9-A07554653D78}">
      <dgm:prSet/>
      <dgm:spPr/>
      <dgm:t>
        <a:bodyPr/>
        <a:lstStyle/>
        <a:p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y = 10</a:t>
          </a:r>
          <a:endParaRPr lang="ru-RU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0EDF518-F54B-4D48-B10D-6249FF71A379}" type="parTrans" cxnId="{E4D6938D-3E3C-1E41-8B35-D7143E262702}">
      <dgm:prSet/>
      <dgm:spPr/>
      <dgm:t>
        <a:bodyPr/>
        <a:lstStyle/>
        <a:p>
          <a:endParaRPr lang="ru-RU"/>
        </a:p>
      </dgm:t>
    </dgm:pt>
    <dgm:pt modelId="{4A9E9CF5-B94A-8A48-97E7-AABF35B8452C}" type="sibTrans" cxnId="{E4D6938D-3E3C-1E41-8B35-D7143E262702}">
      <dgm:prSet/>
      <dgm:spPr/>
      <dgm:t>
        <a:bodyPr/>
        <a:lstStyle/>
        <a:p>
          <a:endParaRPr lang="ru-RU"/>
        </a:p>
      </dgm:t>
    </dgm:pt>
    <dgm:pt modelId="{4C0FE8FF-3B56-0A46-9A6B-C53C36156276}">
      <dgm:prSet/>
      <dgm:spPr/>
      <dgm:t>
        <a:bodyPr/>
        <a:lstStyle/>
        <a:p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z = x % y </a:t>
          </a:r>
          <a:endParaRPr lang="ru-RU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BF40B01-09B8-A247-B008-475403A17B60}" type="parTrans" cxnId="{63AF2370-32EB-E94E-89C6-91F4A2418170}">
      <dgm:prSet/>
      <dgm:spPr/>
      <dgm:t>
        <a:bodyPr/>
        <a:lstStyle/>
        <a:p>
          <a:endParaRPr lang="ru-RU"/>
        </a:p>
      </dgm:t>
    </dgm:pt>
    <dgm:pt modelId="{C0B67D42-A171-B74B-96FC-6687DAFE09DD}" type="sibTrans" cxnId="{63AF2370-32EB-E94E-89C6-91F4A2418170}">
      <dgm:prSet/>
      <dgm:spPr/>
      <dgm:t>
        <a:bodyPr/>
        <a:lstStyle/>
        <a:p>
          <a:endParaRPr lang="ru-RU"/>
        </a:p>
      </dgm:t>
    </dgm:pt>
    <dgm:pt modelId="{4110A061-7B62-ED4D-AE92-6F96E61AD3E0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// z = 5</a:t>
          </a:r>
          <a:endParaRPr lang="ru-RU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0FA4D93-634E-9E4E-AE4F-A9B00147C77E}" type="parTrans" cxnId="{8C6FF4C9-3F45-EE41-9B84-33959A1A6D5A}">
      <dgm:prSet/>
      <dgm:spPr/>
      <dgm:t>
        <a:bodyPr/>
        <a:lstStyle/>
        <a:p>
          <a:endParaRPr lang="ru-RU"/>
        </a:p>
      </dgm:t>
    </dgm:pt>
    <dgm:pt modelId="{93C7AE9F-BDD7-E042-8E5B-98145C63F0B0}" type="sibTrans" cxnId="{8C6FF4C9-3F45-EE41-9B84-33959A1A6D5A}">
      <dgm:prSet/>
      <dgm:spPr/>
      <dgm:t>
        <a:bodyPr/>
        <a:lstStyle/>
        <a:p>
          <a:endParaRPr lang="ru-RU"/>
        </a:p>
      </dgm:t>
    </dgm:pt>
    <dgm:pt modelId="{8C5C66FB-6D67-F247-9B90-3DCA9329C9FE}">
      <dgm:prSet/>
      <dgm:spPr/>
      <dgm:t>
        <a:bodyPr/>
        <a:lstStyle/>
        <a:p>
          <a:endParaRPr lang="ru-RU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A36D948-0497-A443-9C8F-CD8A28C042B7}" type="parTrans" cxnId="{30E3A802-016A-B44E-8606-60BD2CC02966}">
      <dgm:prSet/>
      <dgm:spPr/>
      <dgm:t>
        <a:bodyPr/>
        <a:lstStyle/>
        <a:p>
          <a:endParaRPr lang="ru-RU"/>
        </a:p>
      </dgm:t>
    </dgm:pt>
    <dgm:pt modelId="{B620FA62-6EBA-814A-86F2-F978C566B5F0}" type="sibTrans" cxnId="{30E3A802-016A-B44E-8606-60BD2CC02966}">
      <dgm:prSet/>
      <dgm:spPr/>
      <dgm:t>
        <a:bodyPr/>
        <a:lstStyle/>
        <a:p>
          <a:endParaRPr lang="ru-RU"/>
        </a:p>
      </dgm:t>
    </dgm:pt>
    <dgm:pt modelId="{B9B552C3-14DF-934E-9FD9-85C7670B8946}" type="pres">
      <dgm:prSet presAssocID="{F398FBBB-7F7B-4C4E-88DA-8DCC27BFE3FA}" presName="Name0" presStyleCnt="0">
        <dgm:presLayoutVars>
          <dgm:dir/>
          <dgm:animLvl val="lvl"/>
          <dgm:resizeHandles val="exact"/>
        </dgm:presLayoutVars>
      </dgm:prSet>
      <dgm:spPr/>
    </dgm:pt>
    <dgm:pt modelId="{685EEAEE-9C5C-B340-839A-8E3607161305}" type="pres">
      <dgm:prSet presAssocID="{FE309583-B107-1F49-8739-E1B9B0BDEF5F}" presName="composite" presStyleCnt="0"/>
      <dgm:spPr/>
    </dgm:pt>
    <dgm:pt modelId="{AAD87D39-F09D-6646-BF78-9EF5EA9BF76C}" type="pres">
      <dgm:prSet presAssocID="{FE309583-B107-1F49-8739-E1B9B0BDEF5F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34DC65A3-55DA-4C42-9E5A-5BC08ACC8484}" type="pres">
      <dgm:prSet presAssocID="{FE309583-B107-1F49-8739-E1B9B0BDEF5F}" presName="desTx" presStyleLbl="alignAccFollowNode1" presStyleIdx="0" presStyleCnt="5">
        <dgm:presLayoutVars>
          <dgm:bulletEnabled val="1"/>
        </dgm:presLayoutVars>
      </dgm:prSet>
      <dgm:spPr/>
    </dgm:pt>
    <dgm:pt modelId="{CA20F172-D75D-0540-A630-5358C338A0F0}" type="pres">
      <dgm:prSet presAssocID="{9E6E510A-B5B6-A846-A4B9-5826B8444FE3}" presName="space" presStyleCnt="0"/>
      <dgm:spPr/>
    </dgm:pt>
    <dgm:pt modelId="{ABF1D10C-DABE-C84B-AED8-9D8024EF598F}" type="pres">
      <dgm:prSet presAssocID="{643EA5CD-3963-D04C-9EC7-FEB7D7E389B4}" presName="composite" presStyleCnt="0"/>
      <dgm:spPr/>
    </dgm:pt>
    <dgm:pt modelId="{6693D042-7200-3541-8E11-5992653082EB}" type="pres">
      <dgm:prSet presAssocID="{643EA5CD-3963-D04C-9EC7-FEB7D7E389B4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143B9B5B-24AB-6E4E-93A8-D813F1928C86}" type="pres">
      <dgm:prSet presAssocID="{643EA5CD-3963-D04C-9EC7-FEB7D7E389B4}" presName="desTx" presStyleLbl="alignAccFollowNode1" presStyleIdx="1" presStyleCnt="5">
        <dgm:presLayoutVars>
          <dgm:bulletEnabled val="1"/>
        </dgm:presLayoutVars>
      </dgm:prSet>
      <dgm:spPr/>
    </dgm:pt>
    <dgm:pt modelId="{58BF3119-0C89-C647-BC8C-CA38F7C47FF3}" type="pres">
      <dgm:prSet presAssocID="{7A05B9AC-CAE8-494E-A399-2E6EFA4935DB}" presName="space" presStyleCnt="0"/>
      <dgm:spPr/>
    </dgm:pt>
    <dgm:pt modelId="{ED05B065-80EC-5145-8A48-B765D9C32C65}" type="pres">
      <dgm:prSet presAssocID="{DEDC5216-30A7-D14A-8A83-5ECE6457E7F4}" presName="composite" presStyleCnt="0"/>
      <dgm:spPr/>
    </dgm:pt>
    <dgm:pt modelId="{2FEC81EA-6174-344B-9BD7-21979B0FB995}" type="pres">
      <dgm:prSet presAssocID="{DEDC5216-30A7-D14A-8A83-5ECE6457E7F4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70BC237A-53DB-6343-8B0B-75DEBD5E529D}" type="pres">
      <dgm:prSet presAssocID="{DEDC5216-30A7-D14A-8A83-5ECE6457E7F4}" presName="desTx" presStyleLbl="alignAccFollowNode1" presStyleIdx="2" presStyleCnt="5">
        <dgm:presLayoutVars>
          <dgm:bulletEnabled val="1"/>
        </dgm:presLayoutVars>
      </dgm:prSet>
      <dgm:spPr/>
    </dgm:pt>
    <dgm:pt modelId="{C9ECE8E9-A858-CE48-8CAF-39123AEB47AF}" type="pres">
      <dgm:prSet presAssocID="{EC8DF8AF-E679-194E-979F-1A043261F21F}" presName="space" presStyleCnt="0"/>
      <dgm:spPr/>
    </dgm:pt>
    <dgm:pt modelId="{B0CB5602-5B61-DA45-8F26-6BB097341ADA}" type="pres">
      <dgm:prSet presAssocID="{BD0CC96B-D694-C24F-8F46-6ECEA74E2D87}" presName="composite" presStyleCnt="0"/>
      <dgm:spPr/>
    </dgm:pt>
    <dgm:pt modelId="{3FE161DA-5029-C344-9574-760CC1BBA8C8}" type="pres">
      <dgm:prSet presAssocID="{BD0CC96B-D694-C24F-8F46-6ECEA74E2D87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FA4E4001-5AAB-6E47-BE4A-309529D5139C}" type="pres">
      <dgm:prSet presAssocID="{BD0CC96B-D694-C24F-8F46-6ECEA74E2D87}" presName="desTx" presStyleLbl="alignAccFollowNode1" presStyleIdx="3" presStyleCnt="5">
        <dgm:presLayoutVars>
          <dgm:bulletEnabled val="1"/>
        </dgm:presLayoutVars>
      </dgm:prSet>
      <dgm:spPr/>
    </dgm:pt>
    <dgm:pt modelId="{38465E96-A9FD-614A-B89B-57A3280BE33E}" type="pres">
      <dgm:prSet presAssocID="{68EC83EC-56B0-464F-9A63-18459AAF734D}" presName="space" presStyleCnt="0"/>
      <dgm:spPr/>
    </dgm:pt>
    <dgm:pt modelId="{85DA77D3-03CD-AF4E-B324-0716728AC0DF}" type="pres">
      <dgm:prSet presAssocID="{A51F189B-2A8F-9442-A720-6A40F1CE9DEA}" presName="composite" presStyleCnt="0"/>
      <dgm:spPr/>
    </dgm:pt>
    <dgm:pt modelId="{6D7F7951-8F99-4844-83B1-D234395A5E0B}" type="pres">
      <dgm:prSet presAssocID="{A51F189B-2A8F-9442-A720-6A40F1CE9DEA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918BB4A1-5437-B349-9045-47EA7EA1F7BF}" type="pres">
      <dgm:prSet presAssocID="{A51F189B-2A8F-9442-A720-6A40F1CE9DEA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DFFD5000-6D5E-E545-A479-B8B15E418049}" srcId="{643EA5CD-3963-D04C-9EC7-FEB7D7E389B4}" destId="{E82E9D68-9546-5146-9248-ABB8857BC42E}" srcOrd="2" destOrd="0" parTransId="{9A275CB6-DE96-0047-AEBA-B776D80062DE}" sibTransId="{BBD0DC5B-1C19-8042-AC81-8E902EAAC756}"/>
    <dgm:cxn modelId="{30E3A802-016A-B44E-8606-60BD2CC02966}" srcId="{A51F189B-2A8F-9442-A720-6A40F1CE9DEA}" destId="{8C5C66FB-6D67-F247-9B90-3DCA9329C9FE}" srcOrd="4" destOrd="0" parTransId="{5A36D948-0497-A443-9C8F-CD8A28C042B7}" sibTransId="{B620FA62-6EBA-814A-86F2-F978C566B5F0}"/>
    <dgm:cxn modelId="{FD6C7503-28CF-F343-B114-58140745E78A}" type="presOf" srcId="{34FF263F-4545-BF47-9568-4A99E64184E4}" destId="{FA4E4001-5AAB-6E47-BE4A-309529D5139C}" srcOrd="0" destOrd="0" presId="urn:microsoft.com/office/officeart/2005/8/layout/hList1"/>
    <dgm:cxn modelId="{187FF403-DA93-EE40-A279-13638D205469}" type="presOf" srcId="{DEDC5216-30A7-D14A-8A83-5ECE6457E7F4}" destId="{2FEC81EA-6174-344B-9BD7-21979B0FB995}" srcOrd="0" destOrd="0" presId="urn:microsoft.com/office/officeart/2005/8/layout/hList1"/>
    <dgm:cxn modelId="{6B38C004-32FB-FD4E-B2B3-A52486B71B47}" type="presOf" srcId="{F398FBBB-7F7B-4C4E-88DA-8DCC27BFE3FA}" destId="{B9B552C3-14DF-934E-9FD9-85C7670B8946}" srcOrd="0" destOrd="0" presId="urn:microsoft.com/office/officeart/2005/8/layout/hList1"/>
    <dgm:cxn modelId="{38836C09-A549-B341-9615-16E8460CD3AA}" srcId="{FE309583-B107-1F49-8739-E1B9B0BDEF5F}" destId="{25FD17F4-428F-A243-A84E-D6760925C9D9}" srcOrd="1" destOrd="0" parTransId="{E12A6B1C-FEF9-1F4B-BC50-FD0CC828B04A}" sibTransId="{078CFFFB-E647-B24D-A1DD-D7A542A20E39}"/>
    <dgm:cxn modelId="{863D8209-E594-A846-83CD-0FA8C9CDE9B0}" type="presOf" srcId="{FE309583-B107-1F49-8739-E1B9B0BDEF5F}" destId="{AAD87D39-F09D-6646-BF78-9EF5EA9BF76C}" srcOrd="0" destOrd="0" presId="urn:microsoft.com/office/officeart/2005/8/layout/hList1"/>
    <dgm:cxn modelId="{7E650411-A34D-8B46-AB34-2D1325906B21}" srcId="{F398FBBB-7F7B-4C4E-88DA-8DCC27BFE3FA}" destId="{DEDC5216-30A7-D14A-8A83-5ECE6457E7F4}" srcOrd="2" destOrd="0" parTransId="{AC7A7FA5-8694-2147-BAFA-8DB07F4ACD4B}" sibTransId="{EC8DF8AF-E679-194E-979F-1A043261F21F}"/>
    <dgm:cxn modelId="{A30CAA13-C2CF-BB45-9E2C-14D05A9DCC12}" type="presOf" srcId="{E11E9BEA-A379-2D4A-BA9D-718F608AB8CD}" destId="{FA4E4001-5AAB-6E47-BE4A-309529D5139C}" srcOrd="0" destOrd="2" presId="urn:microsoft.com/office/officeart/2005/8/layout/hList1"/>
    <dgm:cxn modelId="{A4B26715-0D8A-2B4D-9632-1403EC9DF035}" srcId="{F398FBBB-7F7B-4C4E-88DA-8DCC27BFE3FA}" destId="{FE309583-B107-1F49-8739-E1B9B0BDEF5F}" srcOrd="0" destOrd="0" parTransId="{5EDF7E71-25FC-1541-BFF0-7E9919756002}" sibTransId="{9E6E510A-B5B6-A846-A4B9-5826B8444FE3}"/>
    <dgm:cxn modelId="{36928C1D-24C7-F04A-992F-15452A517166}" type="presOf" srcId="{E82E9D68-9546-5146-9248-ABB8857BC42E}" destId="{143B9B5B-24AB-6E4E-93A8-D813F1928C86}" srcOrd="0" destOrd="2" presId="urn:microsoft.com/office/officeart/2005/8/layout/hList1"/>
    <dgm:cxn modelId="{DD653F1F-3F33-B345-91F6-56C1271CFBED}" type="presOf" srcId="{A51F189B-2A8F-9442-A720-6A40F1CE9DEA}" destId="{6D7F7951-8F99-4844-83B1-D234395A5E0B}" srcOrd="0" destOrd="0" presId="urn:microsoft.com/office/officeart/2005/8/layout/hList1"/>
    <dgm:cxn modelId="{8132EA25-EC17-BE48-AC09-61B8095FD997}" srcId="{F398FBBB-7F7B-4C4E-88DA-8DCC27BFE3FA}" destId="{BD0CC96B-D694-C24F-8F46-6ECEA74E2D87}" srcOrd="3" destOrd="0" parTransId="{8D829DEA-7A75-AB47-9A35-3BE2D6C6098C}" sibTransId="{68EC83EC-56B0-464F-9A63-18459AAF734D}"/>
    <dgm:cxn modelId="{6BCB1B26-3EA6-2B49-A6A2-C226329326B4}" type="presOf" srcId="{BF19F96E-602C-6243-B5F0-4C2171BCC463}" destId="{918BB4A1-5437-B349-9045-47EA7EA1F7BF}" srcOrd="0" destOrd="1" presId="urn:microsoft.com/office/officeart/2005/8/layout/hList1"/>
    <dgm:cxn modelId="{410B5F26-7BBD-A04E-9C42-03D4448B19EE}" type="presOf" srcId="{44820B17-A072-A645-ADE3-64388FD90A3F}" destId="{FA4E4001-5AAB-6E47-BE4A-309529D5139C}" srcOrd="0" destOrd="8" presId="urn:microsoft.com/office/officeart/2005/8/layout/hList1"/>
    <dgm:cxn modelId="{2EE85728-6AC6-E944-B75A-7ADB1DF9BBB0}" type="presOf" srcId="{E11EB917-AB52-2E4A-BC26-61A119D4E20C}" destId="{34DC65A3-55DA-4C42-9E5A-5BC08ACC8484}" srcOrd="0" destOrd="0" presId="urn:microsoft.com/office/officeart/2005/8/layout/hList1"/>
    <dgm:cxn modelId="{50810D39-9359-CF47-ADF3-0345EC7A7041}" type="presOf" srcId="{550C7A52-91B4-C14F-9AB0-D90C05DE17E4}" destId="{FA4E4001-5AAB-6E47-BE4A-309529D5139C}" srcOrd="0" destOrd="4" presId="urn:microsoft.com/office/officeart/2005/8/layout/hList1"/>
    <dgm:cxn modelId="{FECC4E43-FBE7-384C-AEF5-CDAA510AB1B0}" type="presOf" srcId="{8A7A9E37-927F-914E-AB88-94E2B69DE749}" destId="{FA4E4001-5AAB-6E47-BE4A-309529D5139C}" srcOrd="0" destOrd="9" presId="urn:microsoft.com/office/officeart/2005/8/layout/hList1"/>
    <dgm:cxn modelId="{1280FC4C-9085-1547-AAA7-7C961AEF54B5}" type="presOf" srcId="{C0245F19-945B-884B-938F-8498B31AAB50}" destId="{70BC237A-53DB-6343-8B0B-75DEBD5E529D}" srcOrd="0" destOrd="3" presId="urn:microsoft.com/office/officeart/2005/8/layout/hList1"/>
    <dgm:cxn modelId="{F2CA3F51-AB62-E146-864D-4FCEE64449E5}" srcId="{BD0CC96B-D694-C24F-8F46-6ECEA74E2D87}" destId="{F8C4CD6E-6903-CA45-B471-05870A09D766}" srcOrd="3" destOrd="0" parTransId="{9320329E-D58B-B54C-B066-FF8B865F5E3A}" sibTransId="{D83CD867-4F8D-8C41-B684-4C1C6936CA4E}"/>
    <dgm:cxn modelId="{F261EF51-F3A7-8E48-A74B-FF97DD2655CC}" type="presOf" srcId="{6EA39719-2D56-AB46-A417-6F793534998D}" destId="{143B9B5B-24AB-6E4E-93A8-D813F1928C86}" srcOrd="0" destOrd="1" presId="urn:microsoft.com/office/officeart/2005/8/layout/hList1"/>
    <dgm:cxn modelId="{9AAE0052-9901-154D-A96C-E46B5A690064}" srcId="{BD0CC96B-D694-C24F-8F46-6ECEA74E2D87}" destId="{092A6A3C-F027-4540-8DCB-E6B514C4E68D}" srcOrd="7" destOrd="0" parTransId="{86E9932F-414E-7642-8D6C-AE7F6C0A71F9}" sibTransId="{B08C103B-7CAF-A641-9230-F02E3609E377}"/>
    <dgm:cxn modelId="{1B3BAE53-F7C7-E543-B126-10103986D94F}" srcId="{BD0CC96B-D694-C24F-8F46-6ECEA74E2D87}" destId="{E11E9BEA-A379-2D4A-BA9D-718F608AB8CD}" srcOrd="2" destOrd="0" parTransId="{375520EF-B31A-2841-A502-205BEA3A9A0A}" sibTransId="{7B605CD9-4234-7D4F-B122-8795B9948A51}"/>
    <dgm:cxn modelId="{0FE1965B-B06D-924E-B0F5-BBD43CBD0AA5}" srcId="{BD0CC96B-D694-C24F-8F46-6ECEA74E2D87}" destId="{44820B17-A072-A645-ADE3-64388FD90A3F}" srcOrd="8" destOrd="0" parTransId="{319C5494-9757-8D49-9D5C-519769325736}" sibTransId="{ECD22905-F54E-394F-97D6-FC7A98DE8DF8}"/>
    <dgm:cxn modelId="{FF2C435E-E554-5943-A475-8764863BEC00}" srcId="{DEDC5216-30A7-D14A-8A83-5ECE6457E7F4}" destId="{77742618-1AD6-A046-8615-81B30BBC62E0}" srcOrd="2" destOrd="0" parTransId="{6C9EDAC4-012E-EF4E-A609-D325A09DB428}" sibTransId="{B305FC96-CD2A-084E-9177-5C85F0E53888}"/>
    <dgm:cxn modelId="{D6493D62-76E7-AC4B-AD3F-663F0A289324}" srcId="{DEDC5216-30A7-D14A-8A83-5ECE6457E7F4}" destId="{C0245F19-945B-884B-938F-8498B31AAB50}" srcOrd="3" destOrd="0" parTransId="{5510634B-BC55-9C40-846D-C774C363DEFD}" sibTransId="{91E307B2-435F-0944-99B7-B9DB1E46E7EF}"/>
    <dgm:cxn modelId="{00F07663-A0AB-2E40-95A6-A1C674724CE7}" type="presOf" srcId="{4110A061-7B62-ED4D-AE92-6F96E61AD3E0}" destId="{918BB4A1-5437-B349-9045-47EA7EA1F7BF}" srcOrd="0" destOrd="5" presId="urn:microsoft.com/office/officeart/2005/8/layout/hList1"/>
    <dgm:cxn modelId="{153C9164-5A68-524E-8FD2-8CF2FA2082A7}" type="presOf" srcId="{4C0FE8FF-3B56-0A46-9A6B-C53C36156276}" destId="{918BB4A1-5437-B349-9045-47EA7EA1F7BF}" srcOrd="0" destOrd="3" presId="urn:microsoft.com/office/officeart/2005/8/layout/hList1"/>
    <dgm:cxn modelId="{76667F65-A03B-AA48-B134-268043706C1B}" srcId="{BD0CC96B-D694-C24F-8F46-6ECEA74E2D87}" destId="{C4755CA7-5575-CC45-BAB9-1DCF47C41245}" srcOrd="6" destOrd="0" parTransId="{2AF778A2-7EF4-2A4B-B49D-631A321BCB1D}" sibTransId="{961975AA-766A-B040-9D25-0F0607B84C7D}"/>
    <dgm:cxn modelId="{1C6FFB68-0E9E-7A48-8EB5-9498FC91673C}" srcId="{F398FBBB-7F7B-4C4E-88DA-8DCC27BFE3FA}" destId="{A51F189B-2A8F-9442-A720-6A40F1CE9DEA}" srcOrd="4" destOrd="0" parTransId="{18E5B658-696F-D949-BE74-0AFE97B66864}" sibTransId="{48D43DB5-D00B-1D4B-8B76-C488AC9B56D8}"/>
    <dgm:cxn modelId="{D0D5646B-165A-9D41-93E5-BE3AC23DF004}" srcId="{BD0CC96B-D694-C24F-8F46-6ECEA74E2D87}" destId="{34FF263F-4545-BF47-9568-4A99E64184E4}" srcOrd="0" destOrd="0" parTransId="{DE02C2C3-9A9A-E64B-BDE5-4CBAA0D628ED}" sibTransId="{3DF7027A-00BD-D043-8E33-3FDD24D41C2F}"/>
    <dgm:cxn modelId="{EDB5A16B-07E1-3D40-8269-29BFD42974FF}" srcId="{643EA5CD-3963-D04C-9EC7-FEB7D7E389B4}" destId="{FC21C4AB-7617-4247-9FF2-218B616946A2}" srcOrd="3" destOrd="0" parTransId="{3CF0D16B-C3EB-0E4F-B28B-5A092E19EACF}" sibTransId="{BD811572-C050-DA40-B1A3-E4590288B8F0}"/>
    <dgm:cxn modelId="{63AF2370-32EB-E94E-89C6-91F4A2418170}" srcId="{A51F189B-2A8F-9442-A720-6A40F1CE9DEA}" destId="{4C0FE8FF-3B56-0A46-9A6B-C53C36156276}" srcOrd="3" destOrd="0" parTransId="{BBF40B01-09B8-A247-B008-475403A17B60}" sibTransId="{C0B67D42-A171-B74B-96FC-6687DAFE09DD}"/>
    <dgm:cxn modelId="{4574307C-25EC-9941-B73E-738AAB0DD744}" srcId="{A51F189B-2A8F-9442-A720-6A40F1CE9DEA}" destId="{BF19F96E-602C-6243-B5F0-4C2171BCC463}" srcOrd="1" destOrd="0" parTransId="{DFFE3638-FDE9-3243-A188-7CD40495DCCA}" sibTransId="{D22D322B-F094-FB46-AD37-81BACD8E49EA}"/>
    <dgm:cxn modelId="{E4D6938D-3E3C-1E41-8B35-D7143E262702}" srcId="{A51F189B-2A8F-9442-A720-6A40F1CE9DEA}" destId="{B6A5CD3A-EFA7-9342-A2D9-A07554653D78}" srcOrd="2" destOrd="0" parTransId="{70EDF518-F54B-4D48-B10D-6249FF71A379}" sibTransId="{4A9E9CF5-B94A-8A48-97E7-AABF35B8452C}"/>
    <dgm:cxn modelId="{62DBA092-DB8D-7441-9148-83AA3A0D80D0}" type="presOf" srcId="{B6A5CD3A-EFA7-9342-A2D9-A07554653D78}" destId="{918BB4A1-5437-B349-9045-47EA7EA1F7BF}" srcOrd="0" destOrd="2" presId="urn:microsoft.com/office/officeart/2005/8/layout/hList1"/>
    <dgm:cxn modelId="{8B448695-9BC7-B749-B324-C69250142C82}" srcId="{BD0CC96B-D694-C24F-8F46-6ECEA74E2D87}" destId="{D3CF2514-401D-8E46-B4CE-C189E4DCA6A7}" srcOrd="5" destOrd="0" parTransId="{A6081A6E-48C1-E848-8386-425631CC2C42}" sibTransId="{354EEAE9-1B0A-7D4E-A1A9-46F27D54220B}"/>
    <dgm:cxn modelId="{DC52EF96-2D7D-4646-91D4-5CB19FC88916}" srcId="{BD0CC96B-D694-C24F-8F46-6ECEA74E2D87}" destId="{1BE79852-B015-644D-9A6D-22E5DEC657BF}" srcOrd="1" destOrd="0" parTransId="{401E6CEF-181C-0145-A784-DED145FCA91A}" sibTransId="{ADFF3A2A-782A-FB49-B59A-19265E424911}"/>
    <dgm:cxn modelId="{C6C91098-A86F-0D4A-8127-787FE42774F1}" type="presOf" srcId="{F8C4CD6E-6903-CA45-B471-05870A09D766}" destId="{FA4E4001-5AAB-6E47-BE4A-309529D5139C}" srcOrd="0" destOrd="3" presId="urn:microsoft.com/office/officeart/2005/8/layout/hList1"/>
    <dgm:cxn modelId="{4C06AF99-D53F-A543-8EB8-46B9C3A0E25E}" type="presOf" srcId="{FC21C4AB-7617-4247-9FF2-218B616946A2}" destId="{143B9B5B-24AB-6E4E-93A8-D813F1928C86}" srcOrd="0" destOrd="3" presId="urn:microsoft.com/office/officeart/2005/8/layout/hList1"/>
    <dgm:cxn modelId="{C24C679F-12BE-0745-8661-44E0C1CF3698}" srcId="{F398FBBB-7F7B-4C4E-88DA-8DCC27BFE3FA}" destId="{643EA5CD-3963-D04C-9EC7-FEB7D7E389B4}" srcOrd="1" destOrd="0" parTransId="{E8BCF4EC-0655-EF44-9B9C-4318FFD53D40}" sibTransId="{7A05B9AC-CAE8-494E-A399-2E6EFA4935DB}"/>
    <dgm:cxn modelId="{A747849F-940C-2B48-8F6A-5ADC053566CC}" srcId="{FE309583-B107-1F49-8739-E1B9B0BDEF5F}" destId="{B39AFC9E-EBFC-2844-BFC9-B8DD95D6F762}" srcOrd="2" destOrd="0" parTransId="{709C2700-F1EB-044C-A017-197899D9D477}" sibTransId="{8AC38B0A-202F-1E46-8BEE-FE271279D05B}"/>
    <dgm:cxn modelId="{A10623A1-F2B9-EB46-8978-424B412F7A1B}" type="presOf" srcId="{5C71D167-4004-8B47-BFE6-0C4AB163E699}" destId="{70BC237A-53DB-6343-8B0B-75DEBD5E529D}" srcOrd="0" destOrd="1" presId="urn:microsoft.com/office/officeart/2005/8/layout/hList1"/>
    <dgm:cxn modelId="{447470A2-C945-F94C-81E2-AB8994C2094F}" type="presOf" srcId="{D87AAA94-888F-0048-B4B7-1A32BE377288}" destId="{143B9B5B-24AB-6E4E-93A8-D813F1928C86}" srcOrd="0" destOrd="0" presId="urn:microsoft.com/office/officeart/2005/8/layout/hList1"/>
    <dgm:cxn modelId="{064F62A9-F95B-5C4A-9991-F8D30B029B84}" srcId="{FE309583-B107-1F49-8739-E1B9B0BDEF5F}" destId="{59B5C949-0C3E-9042-AD10-FF88C455AED7}" srcOrd="3" destOrd="0" parTransId="{42851681-6720-054B-B4C0-0F3633FE6CC8}" sibTransId="{1D6E3C20-9A10-FC4B-83EA-73D43A14546C}"/>
    <dgm:cxn modelId="{05EAD2AA-E237-4343-9E8D-F82CF9420CBE}" type="presOf" srcId="{B6A897B6-F564-D647-89BD-ACB4B77E5345}" destId="{70BC237A-53DB-6343-8B0B-75DEBD5E529D}" srcOrd="0" destOrd="0" presId="urn:microsoft.com/office/officeart/2005/8/layout/hList1"/>
    <dgm:cxn modelId="{B9DDADAC-AC5A-E441-B1A0-209BDFBF7F2B}" srcId="{A51F189B-2A8F-9442-A720-6A40F1CE9DEA}" destId="{F4242ACC-DD51-6B41-997D-2793FBAFEFC6}" srcOrd="0" destOrd="0" parTransId="{3B372C5F-9A5A-7D4B-84CF-F173C54C1E1A}" sibTransId="{2690B6C9-A0D2-234A-994F-5AFB7F49EBCB}"/>
    <dgm:cxn modelId="{74F925AD-13C7-3447-89A9-42A9CEA7CA7C}" type="presOf" srcId="{F4242ACC-DD51-6B41-997D-2793FBAFEFC6}" destId="{918BB4A1-5437-B349-9045-47EA7EA1F7BF}" srcOrd="0" destOrd="0" presId="urn:microsoft.com/office/officeart/2005/8/layout/hList1"/>
    <dgm:cxn modelId="{2FBEB8AD-BAAA-D24E-93B0-ACEE53402F64}" srcId="{BD0CC96B-D694-C24F-8F46-6ECEA74E2D87}" destId="{550C7A52-91B4-C14F-9AB0-D90C05DE17E4}" srcOrd="4" destOrd="0" parTransId="{4DE2030A-D932-484A-8387-F1FE49D43210}" sibTransId="{67BF7283-B733-1B42-8A20-187260BC11CB}"/>
    <dgm:cxn modelId="{8515DCB4-D709-CD41-8ED0-2769D5832498}" type="presOf" srcId="{C4755CA7-5575-CC45-BAB9-1DCF47C41245}" destId="{FA4E4001-5AAB-6E47-BE4A-309529D5139C}" srcOrd="0" destOrd="6" presId="urn:microsoft.com/office/officeart/2005/8/layout/hList1"/>
    <dgm:cxn modelId="{A3CCE8B7-29B9-9D48-982D-AF364E24DD27}" type="presOf" srcId="{643EA5CD-3963-D04C-9EC7-FEB7D7E389B4}" destId="{6693D042-7200-3541-8E11-5992653082EB}" srcOrd="0" destOrd="0" presId="urn:microsoft.com/office/officeart/2005/8/layout/hList1"/>
    <dgm:cxn modelId="{18E08BC1-B5E8-A744-AAF3-2040419E4490}" type="presOf" srcId="{092A6A3C-F027-4540-8DCB-E6B514C4E68D}" destId="{FA4E4001-5AAB-6E47-BE4A-309529D5139C}" srcOrd="0" destOrd="7" presId="urn:microsoft.com/office/officeart/2005/8/layout/hList1"/>
    <dgm:cxn modelId="{DAF73DC3-4C24-9444-A147-E72CAA981B98}" type="presOf" srcId="{77742618-1AD6-A046-8615-81B30BBC62E0}" destId="{70BC237A-53DB-6343-8B0B-75DEBD5E529D}" srcOrd="0" destOrd="2" presId="urn:microsoft.com/office/officeart/2005/8/layout/hList1"/>
    <dgm:cxn modelId="{8C6FF4C9-3F45-EE41-9B84-33959A1A6D5A}" srcId="{A51F189B-2A8F-9442-A720-6A40F1CE9DEA}" destId="{4110A061-7B62-ED4D-AE92-6F96E61AD3E0}" srcOrd="5" destOrd="0" parTransId="{00FA4D93-634E-9E4E-AE4F-A9B00147C77E}" sibTransId="{93C7AE9F-BDD7-E042-8E5B-98145C63F0B0}"/>
    <dgm:cxn modelId="{486367CA-9206-3C42-8409-053E73DC9DC4}" srcId="{BD0CC96B-D694-C24F-8F46-6ECEA74E2D87}" destId="{8A7A9E37-927F-914E-AB88-94E2B69DE749}" srcOrd="9" destOrd="0" parTransId="{0B14BBB0-9317-824B-A665-36892CAC6C4E}" sibTransId="{363BD989-CB65-854D-BB30-0E52EB660748}"/>
    <dgm:cxn modelId="{13E8CCCB-C38C-F94B-81B0-FF4247B85DE4}" type="presOf" srcId="{59B5C949-0C3E-9042-AD10-FF88C455AED7}" destId="{34DC65A3-55DA-4C42-9E5A-5BC08ACC8484}" srcOrd="0" destOrd="3" presId="urn:microsoft.com/office/officeart/2005/8/layout/hList1"/>
    <dgm:cxn modelId="{28C433CE-CADA-5A4D-8FAC-4B46E604EEB2}" srcId="{643EA5CD-3963-D04C-9EC7-FEB7D7E389B4}" destId="{D87AAA94-888F-0048-B4B7-1A32BE377288}" srcOrd="0" destOrd="0" parTransId="{E0CDEA92-7A0F-1C41-BE69-FCE65DB37628}" sibTransId="{B2B8A3B9-2430-E645-8A91-88224E2E1D80}"/>
    <dgm:cxn modelId="{327A5ED7-ADAE-384B-A23A-35B426CE475D}" type="presOf" srcId="{8C5C66FB-6D67-F247-9B90-3DCA9329C9FE}" destId="{918BB4A1-5437-B349-9045-47EA7EA1F7BF}" srcOrd="0" destOrd="4" presId="urn:microsoft.com/office/officeart/2005/8/layout/hList1"/>
    <dgm:cxn modelId="{8468E9DC-F893-DB48-AA10-88060C0D3BB5}" srcId="{DEDC5216-30A7-D14A-8A83-5ECE6457E7F4}" destId="{B6A897B6-F564-D647-89BD-ACB4B77E5345}" srcOrd="0" destOrd="0" parTransId="{4C688A26-AC04-E647-B4F1-ABFC5F2D7E18}" sibTransId="{276CBFB5-5818-4D47-9C3F-1D3A4521F780}"/>
    <dgm:cxn modelId="{13FF20E1-88DC-C74B-B02E-D2F8A984ECDC}" type="presOf" srcId="{25FD17F4-428F-A243-A84E-D6760925C9D9}" destId="{34DC65A3-55DA-4C42-9E5A-5BC08ACC8484}" srcOrd="0" destOrd="1" presId="urn:microsoft.com/office/officeart/2005/8/layout/hList1"/>
    <dgm:cxn modelId="{CE2BEDE1-960D-304F-BCA9-0D060234DF53}" srcId="{DEDC5216-30A7-D14A-8A83-5ECE6457E7F4}" destId="{5C71D167-4004-8B47-BFE6-0C4AB163E699}" srcOrd="1" destOrd="0" parTransId="{7C2E9C4A-5625-E34B-B4F8-002613AC46F1}" sibTransId="{5E6EBABB-BC66-FF42-BA76-135DE73BE280}"/>
    <dgm:cxn modelId="{02B117E3-4DF9-9446-82AF-CC1CE89D9394}" type="presOf" srcId="{D3CF2514-401D-8E46-B4CE-C189E4DCA6A7}" destId="{FA4E4001-5AAB-6E47-BE4A-309529D5139C}" srcOrd="0" destOrd="5" presId="urn:microsoft.com/office/officeart/2005/8/layout/hList1"/>
    <dgm:cxn modelId="{D9A11BEA-C3C3-B54A-B027-2430D81C3409}" srcId="{FE309583-B107-1F49-8739-E1B9B0BDEF5F}" destId="{E11EB917-AB52-2E4A-BC26-61A119D4E20C}" srcOrd="0" destOrd="0" parTransId="{10A47C8C-BE9F-9541-8134-42ECDBC77831}" sibTransId="{ABA44167-B074-6241-B37A-247CEAE1454E}"/>
    <dgm:cxn modelId="{0589EAEE-FCE7-094B-9321-9D3FA5D50B9B}" srcId="{643EA5CD-3963-D04C-9EC7-FEB7D7E389B4}" destId="{6EA39719-2D56-AB46-A417-6F793534998D}" srcOrd="1" destOrd="0" parTransId="{F707623C-9BC7-3641-ADC7-D03A574928E2}" sibTransId="{51D2DF29-85C1-9A49-A36D-E7906DBD6FBB}"/>
    <dgm:cxn modelId="{10E7B9F2-F2A9-5943-8817-EBA9447E2F8F}" type="presOf" srcId="{1BE79852-B015-644D-9A6D-22E5DEC657BF}" destId="{FA4E4001-5AAB-6E47-BE4A-309529D5139C}" srcOrd="0" destOrd="1" presId="urn:microsoft.com/office/officeart/2005/8/layout/hList1"/>
    <dgm:cxn modelId="{2D2BD8F7-D3A4-734F-AC5F-922DCA03B834}" type="presOf" srcId="{BD0CC96B-D694-C24F-8F46-6ECEA74E2D87}" destId="{3FE161DA-5029-C344-9574-760CC1BBA8C8}" srcOrd="0" destOrd="0" presId="urn:microsoft.com/office/officeart/2005/8/layout/hList1"/>
    <dgm:cxn modelId="{1E7C1CFB-158A-104B-9CDD-9BB48D3C1919}" type="presOf" srcId="{B39AFC9E-EBFC-2844-BFC9-B8DD95D6F762}" destId="{34DC65A3-55DA-4C42-9E5A-5BC08ACC8484}" srcOrd="0" destOrd="2" presId="urn:microsoft.com/office/officeart/2005/8/layout/hList1"/>
    <dgm:cxn modelId="{ED646696-B2C4-7B46-8ED2-BFBAC6404983}" type="presParOf" srcId="{B9B552C3-14DF-934E-9FD9-85C7670B8946}" destId="{685EEAEE-9C5C-B340-839A-8E3607161305}" srcOrd="0" destOrd="0" presId="urn:microsoft.com/office/officeart/2005/8/layout/hList1"/>
    <dgm:cxn modelId="{C0832D26-F9A5-AC4C-85A5-48BBE261EE36}" type="presParOf" srcId="{685EEAEE-9C5C-B340-839A-8E3607161305}" destId="{AAD87D39-F09D-6646-BF78-9EF5EA9BF76C}" srcOrd="0" destOrd="0" presId="urn:microsoft.com/office/officeart/2005/8/layout/hList1"/>
    <dgm:cxn modelId="{6000AA51-9D4F-2E44-B9CF-1E7A50F1E9CD}" type="presParOf" srcId="{685EEAEE-9C5C-B340-839A-8E3607161305}" destId="{34DC65A3-55DA-4C42-9E5A-5BC08ACC8484}" srcOrd="1" destOrd="0" presId="urn:microsoft.com/office/officeart/2005/8/layout/hList1"/>
    <dgm:cxn modelId="{40E742FC-997F-8742-B1CB-3555A1C2C329}" type="presParOf" srcId="{B9B552C3-14DF-934E-9FD9-85C7670B8946}" destId="{CA20F172-D75D-0540-A630-5358C338A0F0}" srcOrd="1" destOrd="0" presId="urn:microsoft.com/office/officeart/2005/8/layout/hList1"/>
    <dgm:cxn modelId="{57624969-0578-7449-9C83-B01D07D92E71}" type="presParOf" srcId="{B9B552C3-14DF-934E-9FD9-85C7670B8946}" destId="{ABF1D10C-DABE-C84B-AED8-9D8024EF598F}" srcOrd="2" destOrd="0" presId="urn:microsoft.com/office/officeart/2005/8/layout/hList1"/>
    <dgm:cxn modelId="{33A34889-FF08-D345-9817-FA463F30C882}" type="presParOf" srcId="{ABF1D10C-DABE-C84B-AED8-9D8024EF598F}" destId="{6693D042-7200-3541-8E11-5992653082EB}" srcOrd="0" destOrd="0" presId="urn:microsoft.com/office/officeart/2005/8/layout/hList1"/>
    <dgm:cxn modelId="{ECA8416C-0C3F-A34C-966C-1EBF7C9FEB49}" type="presParOf" srcId="{ABF1D10C-DABE-C84B-AED8-9D8024EF598F}" destId="{143B9B5B-24AB-6E4E-93A8-D813F1928C86}" srcOrd="1" destOrd="0" presId="urn:microsoft.com/office/officeart/2005/8/layout/hList1"/>
    <dgm:cxn modelId="{EAB6D25A-A835-9644-9938-EB0814498409}" type="presParOf" srcId="{B9B552C3-14DF-934E-9FD9-85C7670B8946}" destId="{58BF3119-0C89-C647-BC8C-CA38F7C47FF3}" srcOrd="3" destOrd="0" presId="urn:microsoft.com/office/officeart/2005/8/layout/hList1"/>
    <dgm:cxn modelId="{6EFD6834-1E12-DA4A-819E-407768FAA781}" type="presParOf" srcId="{B9B552C3-14DF-934E-9FD9-85C7670B8946}" destId="{ED05B065-80EC-5145-8A48-B765D9C32C65}" srcOrd="4" destOrd="0" presId="urn:microsoft.com/office/officeart/2005/8/layout/hList1"/>
    <dgm:cxn modelId="{54FF7D17-348D-A641-8B76-11A54DE31C58}" type="presParOf" srcId="{ED05B065-80EC-5145-8A48-B765D9C32C65}" destId="{2FEC81EA-6174-344B-9BD7-21979B0FB995}" srcOrd="0" destOrd="0" presId="urn:microsoft.com/office/officeart/2005/8/layout/hList1"/>
    <dgm:cxn modelId="{22BA4A40-C3A8-C045-882A-4BB3B80E34DB}" type="presParOf" srcId="{ED05B065-80EC-5145-8A48-B765D9C32C65}" destId="{70BC237A-53DB-6343-8B0B-75DEBD5E529D}" srcOrd="1" destOrd="0" presId="urn:microsoft.com/office/officeart/2005/8/layout/hList1"/>
    <dgm:cxn modelId="{FD4FDB61-38BC-7045-919F-FAA12FC6649B}" type="presParOf" srcId="{B9B552C3-14DF-934E-9FD9-85C7670B8946}" destId="{C9ECE8E9-A858-CE48-8CAF-39123AEB47AF}" srcOrd="5" destOrd="0" presId="urn:microsoft.com/office/officeart/2005/8/layout/hList1"/>
    <dgm:cxn modelId="{4EE3149F-684F-1646-9CE3-D9D0D8D8E2EA}" type="presParOf" srcId="{B9B552C3-14DF-934E-9FD9-85C7670B8946}" destId="{B0CB5602-5B61-DA45-8F26-6BB097341ADA}" srcOrd="6" destOrd="0" presId="urn:microsoft.com/office/officeart/2005/8/layout/hList1"/>
    <dgm:cxn modelId="{E911F21E-E849-8940-937B-B4A9F30969B6}" type="presParOf" srcId="{B0CB5602-5B61-DA45-8F26-6BB097341ADA}" destId="{3FE161DA-5029-C344-9574-760CC1BBA8C8}" srcOrd="0" destOrd="0" presId="urn:microsoft.com/office/officeart/2005/8/layout/hList1"/>
    <dgm:cxn modelId="{BD09642A-C7BD-0C4F-B2B6-701B40DE7E28}" type="presParOf" srcId="{B0CB5602-5B61-DA45-8F26-6BB097341ADA}" destId="{FA4E4001-5AAB-6E47-BE4A-309529D5139C}" srcOrd="1" destOrd="0" presId="urn:microsoft.com/office/officeart/2005/8/layout/hList1"/>
    <dgm:cxn modelId="{15A42006-450A-6849-AD25-D5365B99EF5D}" type="presParOf" srcId="{B9B552C3-14DF-934E-9FD9-85C7670B8946}" destId="{38465E96-A9FD-614A-B89B-57A3280BE33E}" srcOrd="7" destOrd="0" presId="urn:microsoft.com/office/officeart/2005/8/layout/hList1"/>
    <dgm:cxn modelId="{4514C5E8-EA4E-0241-AD3C-403DA8997D07}" type="presParOf" srcId="{B9B552C3-14DF-934E-9FD9-85C7670B8946}" destId="{85DA77D3-03CD-AF4E-B324-0716728AC0DF}" srcOrd="8" destOrd="0" presId="urn:microsoft.com/office/officeart/2005/8/layout/hList1"/>
    <dgm:cxn modelId="{3459C9E4-A042-BB4C-AF91-B034727EB04A}" type="presParOf" srcId="{85DA77D3-03CD-AF4E-B324-0716728AC0DF}" destId="{6D7F7951-8F99-4844-83B1-D234395A5E0B}" srcOrd="0" destOrd="0" presId="urn:microsoft.com/office/officeart/2005/8/layout/hList1"/>
    <dgm:cxn modelId="{75589C48-059F-2940-AD3D-09F59DCBDA68}" type="presParOf" srcId="{85DA77D3-03CD-AF4E-B324-0716728AC0DF}" destId="{918BB4A1-5437-B349-9045-47EA7EA1F7B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DC55C5-527B-4444-9CB4-DD807523E25D}" type="doc">
      <dgm:prSet loTypeId="urn:microsoft.com/office/officeart/2005/8/layout/hList1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ru-RU"/>
        </a:p>
      </dgm:t>
    </dgm:pt>
    <dgm:pt modelId="{1E88A857-51A9-4340-8893-FDFCFD1296B2}">
      <dgm:prSet phldrT="[Текст]"/>
      <dgm:spPr/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++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y</a:t>
          </a:r>
          <a:endParaRPr lang="ru-RU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963E38F-579D-0D4E-AF82-13AF09609EF5}" type="parTrans" cxnId="{FB08A56D-0DD1-9041-B424-5AE4AA7DA6F3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DD7B99C-7686-1C47-94E8-B9242D82BBD2}" type="sibTrans" cxnId="{FB08A56D-0DD1-9041-B424-5AE4AA7DA6F3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193D5AB-0F8A-A145-B9F4-1D2D27EB7C96}">
      <dgm:prSet phldrT="[Текст]"/>
      <dgm:spPr/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Префиксный инкремент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- </a:t>
          </a:r>
          <a:r>
            <a:rPr lang="ru-RU" dirty="0"/>
            <a:t>возвращает увеличенное значение</a:t>
          </a:r>
          <a:endParaRPr lang="ru-RU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6B4846B-1019-BD4C-8852-37FEAD6F129B}" type="parTrans" cxnId="{CF4A5950-389E-C54E-8724-E075F980FEE8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B73470E-54AF-0746-A58E-B4E4E54D7621}" type="sibTrans" cxnId="{CF4A5950-389E-C54E-8724-E075F980FEE8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866ABE0-9809-5E4C-A19B-BED835560AA4}">
      <dgm:prSet phldrT="[Текст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var x = 5</a:t>
          </a:r>
          <a:endParaRPr lang="ru-RU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3712A8C-CE45-B249-9EB8-660F2243C22F}" type="parTrans" cxnId="{614CE75C-DDA1-E943-A6C3-E3790F76710E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E9DE1D1-7455-094F-9A0A-720903695F38}" type="sibTrans" cxnId="{614CE75C-DDA1-E943-A6C3-E3790F76710E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705C11C-1CA1-FC4C-90A3-88FD145C5721}">
      <dgm:prSet phldrT="[Текст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y</a:t>
          </a:r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++</a:t>
          </a:r>
        </a:p>
      </dgm:t>
    </dgm:pt>
    <dgm:pt modelId="{EA22214D-EE96-D44A-BBD8-376B7DC7E633}" type="parTrans" cxnId="{2EB9F5D9-5928-E142-B857-CE4948B08AFA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64B1AD8-C8CE-0748-8B84-07AD8F758110}" type="sibTrans" cxnId="{2EB9F5D9-5928-E142-B857-CE4948B08AFA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7D94478-D87D-9847-890C-676593483DCC}">
      <dgm:prSet phldrT="[Текст]"/>
      <dgm:spPr/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Постфиксный инкремент 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- </a:t>
          </a:r>
          <a:r>
            <a:rPr lang="ru-RU" dirty="0"/>
            <a:t>возвращает значение до увеличения на единицу</a:t>
          </a:r>
          <a:endParaRPr lang="ru-RU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0691547-6BEC-6447-A13D-C6F026FAD91D}" type="parTrans" cxnId="{F1687CD3-DF85-6B42-9582-A29AD94951A7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28EE406-1360-BE44-B615-F369A8B189AA}" type="sibTrans" cxnId="{F1687CD3-DF85-6B42-9582-A29AD94951A7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50E7B84-109D-C248-95A5-6169B3CDD2EF}">
      <dgm:prSet phldrT="[Текст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var x = 5</a:t>
          </a:r>
          <a:endParaRPr lang="ru-RU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F80343A-FBB7-3744-99AD-0843757FCB47}" type="parTrans" cxnId="{BFFA854F-E497-2A4E-88A9-DA03A0A1E94C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7177C01-0813-4145-9272-83901742275C}" type="sibTrans" cxnId="{BFFA854F-E497-2A4E-88A9-DA03A0A1E94C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25A9887-7B69-8642-BBFF-531CD7AEFE9C}">
      <dgm:prSet phldrT="[Текст]"/>
      <dgm:spPr/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--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y</a:t>
          </a:r>
          <a:endParaRPr lang="ru-RU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EAAA5CA-802D-5B40-B321-AD1D0D680A74}" type="parTrans" cxnId="{D0D71FAC-BB9B-1C44-B9AE-9FEBC6F559B5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A1DA4C8-A689-164C-B571-34B0867B552F}" type="sibTrans" cxnId="{D0D71FAC-BB9B-1C44-B9AE-9FEBC6F559B5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3F37891-4956-8E46-B7D2-7E879260C790}">
      <dgm:prSet phldrT="[Текст]"/>
      <dgm:spPr/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Префиксный декремент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- </a:t>
          </a:r>
          <a:r>
            <a:rPr lang="ru-RU" dirty="0"/>
            <a:t>уменьшает значение на единицу</a:t>
          </a:r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</dgm:t>
    </dgm:pt>
    <dgm:pt modelId="{7FDF0136-51C7-1E4E-BCC0-9CB25316B6F8}" type="parTrans" cxnId="{4CB15EC5-91AE-D14D-B847-B618C32DDD88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3EEB72D-0A7F-3A4E-BBA9-9FB76E9296BF}" type="sibTrans" cxnId="{4CB15EC5-91AE-D14D-B847-B618C32DDD88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99C485D-2C36-8841-A177-E41D7B4FA30B}">
      <dgm:prSet phldrT="[Текст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var x = 5</a:t>
          </a:r>
          <a:endParaRPr lang="ru-RU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980B258-D4A6-2A44-B970-9C09FF779002}" type="parTrans" cxnId="{8C3D1223-9D41-CA4B-A301-E9BD42342F53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9B0ED05-AC8D-8D4F-952C-980417581244}" type="sibTrans" cxnId="{8C3D1223-9D41-CA4B-A301-E9BD42342F53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BB49468-CF0E-C840-BED8-63F79C8E0063}">
      <dgm:prSet/>
      <dgm:spPr/>
      <dgm:t>
        <a:bodyPr/>
        <a:lstStyle/>
        <a:p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y = ++x</a:t>
          </a:r>
          <a:endParaRPr lang="ru-RU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46AC3CA-ADBC-4D48-B102-33C28272210C}" type="parTrans" cxnId="{5D34CB28-174D-E648-92EE-8CDFB6CDFDC6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F842575-E6B2-0D40-A098-6CE5679E5A0D}" type="sibTrans" cxnId="{5D34CB28-174D-E648-92EE-8CDFB6CDFDC6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BAE6214-347A-C145-8441-0A1AE144AB93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// x = 6</a:t>
          </a:r>
          <a:endParaRPr lang="ru-RU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76A5FA4-192A-BC46-BFC5-E8FCA3801962}" type="parTrans" cxnId="{9343D43C-C621-F84C-9BC1-B407B87A9894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A0E7780-B0AE-C04F-970E-67541D7B420A}" type="sibTrans" cxnId="{9343D43C-C621-F84C-9BC1-B407B87A9894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84EBC04-036C-F843-8A9E-18CCFB2A3F02}">
      <dgm:prSet/>
      <dgm:spPr/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// </a:t>
          </a:r>
          <a:r>
            <a:rPr lang="ru-RU" dirty="0" err="1">
              <a:latin typeface="Arial" panose="020B0604020202020204" pitchFamily="34" charset="0"/>
              <a:cs typeface="Arial" panose="020B0604020202020204" pitchFamily="34" charset="0"/>
            </a:rPr>
            <a:t>y</a:t>
          </a:r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 = 6</a:t>
          </a:r>
        </a:p>
      </dgm:t>
    </dgm:pt>
    <dgm:pt modelId="{87488BD1-DFA1-7848-97CB-CE8CE85BECF9}" type="parTrans" cxnId="{764EE869-4A8B-E54B-9279-453A59C5E9AC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03B103F-0574-7B42-8E74-42F494631D0B}" type="sibTrans" cxnId="{764EE869-4A8B-E54B-9279-453A59C5E9AC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0192DB0-BF5D-6C44-8D6F-CD178986FE1F}">
      <dgm:prSet/>
      <dgm:spPr/>
      <dgm:t>
        <a:bodyPr/>
        <a:lstStyle/>
        <a:p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y = x++</a:t>
          </a:r>
          <a:endParaRPr lang="ru-RU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D1EE8D0-8315-4044-A1D3-A9DA31312D42}" type="parTrans" cxnId="{DC3AC398-4F1B-B747-BD2D-2E59C28BACCE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C64717A-2310-7A43-9B85-94DC78BC3ED5}" type="sibTrans" cxnId="{DC3AC398-4F1B-B747-BD2D-2E59C28BACCE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EF701CB-6CE0-054E-9115-3359597A1451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// x = 6</a:t>
          </a:r>
          <a:endParaRPr lang="ru-RU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2A597D0-C00F-DD43-A978-CFC2417ED51E}" type="parTrans" cxnId="{E777AF00-D88E-8B46-A11F-0AD04BB335BE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D67362A-4C30-2547-B8DC-1CDEC81B303D}" type="sibTrans" cxnId="{E777AF00-D88E-8B46-A11F-0AD04BB335BE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9DE7CA2-EA5D-EB4A-8C52-25E280BB6FC1}">
      <dgm:prSet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val y = --x</a:t>
          </a:r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84F833C-1E7B-0E4D-AB89-5FD29FFC2780}" type="parTrans" cxnId="{CAFB6095-053B-3141-AE7D-563382A685C0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F0E770C-7009-AA42-A07A-3D1B318BFD2A}" type="sibTrans" cxnId="{CAFB6095-053B-3141-AE7D-563382A685C0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AFE64E0-5D0E-9245-80F0-5C492E243975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// x = 4</a:t>
          </a:r>
          <a:endParaRPr lang="ru-RU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76915E6-46F6-314F-9037-C16EDC1DDEBC}" type="parTrans" cxnId="{8DD4251D-24D2-624F-941C-DE3D2AEEF5BD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2196E0A-8038-0240-86C2-EB8B627057BB}" type="sibTrans" cxnId="{8DD4251D-24D2-624F-941C-DE3D2AEEF5BD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7584C84-E5F1-E84A-BDF0-6D58DA53CCE9}">
      <dgm:prSet/>
      <dgm:spPr/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// </a:t>
          </a:r>
          <a:r>
            <a:rPr lang="ru-RU" dirty="0" err="1">
              <a:latin typeface="Arial" panose="020B0604020202020204" pitchFamily="34" charset="0"/>
              <a:cs typeface="Arial" panose="020B0604020202020204" pitchFamily="34" charset="0"/>
            </a:rPr>
            <a:t>y</a:t>
          </a:r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 = 4</a:t>
          </a:r>
        </a:p>
      </dgm:t>
    </dgm:pt>
    <dgm:pt modelId="{A9B111B7-8A93-6745-9131-8B2EF30AE40F}" type="parTrans" cxnId="{AEEE98B9-3794-E348-9177-DF7B995F1EC8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32D7E98-C721-034A-B84F-BB586451D883}" type="sibTrans" cxnId="{AEEE98B9-3794-E348-9177-DF7B995F1EC8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80DB2E3-5FA1-D746-B6F0-D2639D815805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y</a:t>
          </a:r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--</a:t>
          </a:r>
        </a:p>
      </dgm:t>
    </dgm:pt>
    <dgm:pt modelId="{D0ACA7FA-9D52-814A-AF53-5CFD9F0CB82A}" type="parTrans" cxnId="{92C0723C-A605-434F-B5DF-0AC8657EEED5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867D4D8-46D8-354D-938E-CC52F8C6235D}" type="sibTrans" cxnId="{92C0723C-A605-434F-B5DF-0AC8657EEED5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7EB264-68AC-0C47-8578-64AAE1477EB6}">
      <dgm:prSet/>
      <dgm:spPr/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Постфиксный декремент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- </a:t>
          </a:r>
          <a:r>
            <a:rPr lang="ru-RU" dirty="0"/>
            <a:t>возвращает значение до уменьшения на единицу</a:t>
          </a:r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</dgm:t>
    </dgm:pt>
    <dgm:pt modelId="{C44D8A56-32CC-114D-9C33-CE37DD6D5E23}" type="parTrans" cxnId="{245FD78D-D32C-144B-AFAC-1F46922F27A3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E6FD0F8-CFAA-B641-9BBE-8E557F9F21CC}" type="sibTrans" cxnId="{245FD78D-D32C-144B-AFAC-1F46922F27A3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5E84B08-2EAA-414C-BCD7-16305FCB8C67}">
      <dgm:prSet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var x = 5</a:t>
          </a:r>
          <a:endParaRPr lang="ru-RU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0D9067E-C45A-154D-8076-8C370609BBD2}" type="parTrans" cxnId="{767E63D8-57ED-5940-8437-E65797FE9FCA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C4E8FFE-10CB-2348-BEF4-87A8B12D5B39}" type="sibTrans" cxnId="{767E63D8-57ED-5940-8437-E65797FE9FCA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60EEE0F-FE64-F648-9A3D-109FE23B0861}">
      <dgm:prSet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val y = x--</a:t>
          </a:r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1CA2E1F-A21B-6C44-98DD-9FA9B6D19A1F}" type="parTrans" cxnId="{45890277-12D1-BE4F-90E0-4CFEE5E53EE4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B0DF75-B8EC-5A41-9463-BA9B6A3E8CE1}" type="sibTrans" cxnId="{45890277-12D1-BE4F-90E0-4CFEE5E53EE4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DF9ED86-8AAD-CF48-9397-B5CF44DDE672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// x = 4</a:t>
          </a:r>
          <a:endParaRPr lang="ru-RU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A9E10ED-B2E1-374D-AED7-F07D971C5785}" type="parTrans" cxnId="{F328B252-059F-1B4D-9066-7E06400893C6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8324424-0B96-5845-9A79-FBE9A604DB01}" type="sibTrans" cxnId="{F328B252-059F-1B4D-9066-7E06400893C6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E921A67-DD9C-C44B-9B97-2FE19A8E4DC6}">
      <dgm:prSet/>
      <dgm:spPr/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// </a:t>
          </a:r>
          <a:r>
            <a:rPr lang="ru-RU" dirty="0" err="1">
              <a:latin typeface="Arial" panose="020B0604020202020204" pitchFamily="34" charset="0"/>
              <a:cs typeface="Arial" panose="020B0604020202020204" pitchFamily="34" charset="0"/>
            </a:rPr>
            <a:t>y</a:t>
          </a:r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 = 5</a:t>
          </a:r>
        </a:p>
      </dgm:t>
    </dgm:pt>
    <dgm:pt modelId="{BA06C168-E061-0040-B950-FD842147DBF5}" type="parTrans" cxnId="{3DFEA7A3-9436-6C40-AD56-0994A112C98C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84BA40D-E475-B042-BF43-C437F6CE5410}" type="sibTrans" cxnId="{3DFEA7A3-9436-6C40-AD56-0994A112C98C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8316581-F755-6F40-AE62-5B027B4FB1DA}">
      <dgm:prSet/>
      <dgm:spPr/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// </a:t>
          </a:r>
          <a:r>
            <a:rPr lang="ru-RU" dirty="0" err="1">
              <a:latin typeface="Arial" panose="020B0604020202020204" pitchFamily="34" charset="0"/>
              <a:cs typeface="Arial" panose="020B0604020202020204" pitchFamily="34" charset="0"/>
            </a:rPr>
            <a:t>y</a:t>
          </a:r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 = 5</a:t>
          </a:r>
        </a:p>
      </dgm:t>
    </dgm:pt>
    <dgm:pt modelId="{7BAB505F-012C-804F-8A63-FE0437748F3D}" type="parTrans" cxnId="{C804512E-6A69-5D4D-AAC3-162C87EB14A6}">
      <dgm:prSet/>
      <dgm:spPr/>
      <dgm:t>
        <a:bodyPr/>
        <a:lstStyle/>
        <a:p>
          <a:endParaRPr lang="ru-RU"/>
        </a:p>
      </dgm:t>
    </dgm:pt>
    <dgm:pt modelId="{3D42E469-C0F7-3448-89B5-6DFA50C5199F}" type="sibTrans" cxnId="{C804512E-6A69-5D4D-AAC3-162C87EB14A6}">
      <dgm:prSet/>
      <dgm:spPr/>
      <dgm:t>
        <a:bodyPr/>
        <a:lstStyle/>
        <a:p>
          <a:endParaRPr lang="ru-RU"/>
        </a:p>
      </dgm:t>
    </dgm:pt>
    <dgm:pt modelId="{F6FEAEA5-B8D0-1949-BADB-A2D7E985E5D6}" type="pres">
      <dgm:prSet presAssocID="{27DC55C5-527B-4444-9CB4-DD807523E25D}" presName="Name0" presStyleCnt="0">
        <dgm:presLayoutVars>
          <dgm:dir/>
          <dgm:animLvl val="lvl"/>
          <dgm:resizeHandles val="exact"/>
        </dgm:presLayoutVars>
      </dgm:prSet>
      <dgm:spPr/>
    </dgm:pt>
    <dgm:pt modelId="{72C3EED5-B95B-F84B-ADF2-41C5A9DC9F93}" type="pres">
      <dgm:prSet presAssocID="{1E88A857-51A9-4340-8893-FDFCFD1296B2}" presName="composite" presStyleCnt="0"/>
      <dgm:spPr/>
    </dgm:pt>
    <dgm:pt modelId="{F4D52A86-40F5-6546-BA6D-5BA40E8E2433}" type="pres">
      <dgm:prSet presAssocID="{1E88A857-51A9-4340-8893-FDFCFD1296B2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A7A6D029-10B5-EC4F-BA24-43050CC91C17}" type="pres">
      <dgm:prSet presAssocID="{1E88A857-51A9-4340-8893-FDFCFD1296B2}" presName="desTx" presStyleLbl="alignAccFollowNode1" presStyleIdx="0" presStyleCnt="4">
        <dgm:presLayoutVars>
          <dgm:bulletEnabled val="1"/>
        </dgm:presLayoutVars>
      </dgm:prSet>
      <dgm:spPr/>
    </dgm:pt>
    <dgm:pt modelId="{E3ED1B7A-AB9E-9F49-993B-35B686DF7C22}" type="pres">
      <dgm:prSet presAssocID="{5DD7B99C-7686-1C47-94E8-B9242D82BBD2}" presName="space" presStyleCnt="0"/>
      <dgm:spPr/>
    </dgm:pt>
    <dgm:pt modelId="{FA506180-A035-AE4F-A90F-A1B73BD6AFE4}" type="pres">
      <dgm:prSet presAssocID="{C705C11C-1CA1-FC4C-90A3-88FD145C5721}" presName="composite" presStyleCnt="0"/>
      <dgm:spPr/>
    </dgm:pt>
    <dgm:pt modelId="{4512B2C7-DF96-D24F-AA52-5C732563BCEC}" type="pres">
      <dgm:prSet presAssocID="{C705C11C-1CA1-FC4C-90A3-88FD145C5721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55463F20-DE0D-FC4C-98EF-3ACF75537CC6}" type="pres">
      <dgm:prSet presAssocID="{C705C11C-1CA1-FC4C-90A3-88FD145C5721}" presName="desTx" presStyleLbl="alignAccFollowNode1" presStyleIdx="1" presStyleCnt="4">
        <dgm:presLayoutVars>
          <dgm:bulletEnabled val="1"/>
        </dgm:presLayoutVars>
      </dgm:prSet>
      <dgm:spPr/>
    </dgm:pt>
    <dgm:pt modelId="{596552D5-B5FC-A14F-ADFE-40A03D56703D}" type="pres">
      <dgm:prSet presAssocID="{864B1AD8-C8CE-0748-8B84-07AD8F758110}" presName="space" presStyleCnt="0"/>
      <dgm:spPr/>
    </dgm:pt>
    <dgm:pt modelId="{CF3CC42B-0D97-A54B-A074-D05182A95A0A}" type="pres">
      <dgm:prSet presAssocID="{925A9887-7B69-8642-BBFF-531CD7AEFE9C}" presName="composite" presStyleCnt="0"/>
      <dgm:spPr/>
    </dgm:pt>
    <dgm:pt modelId="{9F93C22B-705D-7748-BB89-7BAC0D88F39F}" type="pres">
      <dgm:prSet presAssocID="{925A9887-7B69-8642-BBFF-531CD7AEFE9C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28C9DAF6-3968-C941-97FB-B15F9BFAD3F1}" type="pres">
      <dgm:prSet presAssocID="{925A9887-7B69-8642-BBFF-531CD7AEFE9C}" presName="desTx" presStyleLbl="alignAccFollowNode1" presStyleIdx="2" presStyleCnt="4">
        <dgm:presLayoutVars>
          <dgm:bulletEnabled val="1"/>
        </dgm:presLayoutVars>
      </dgm:prSet>
      <dgm:spPr/>
    </dgm:pt>
    <dgm:pt modelId="{59C02AA4-98BA-F64A-B2A1-8E685B92042D}" type="pres">
      <dgm:prSet presAssocID="{7A1DA4C8-A689-164C-B571-34B0867B552F}" presName="space" presStyleCnt="0"/>
      <dgm:spPr/>
    </dgm:pt>
    <dgm:pt modelId="{9BDFB749-1C40-884D-8199-9BC461AC34E6}" type="pres">
      <dgm:prSet presAssocID="{580DB2E3-5FA1-D746-B6F0-D2639D815805}" presName="composite" presStyleCnt="0"/>
      <dgm:spPr/>
    </dgm:pt>
    <dgm:pt modelId="{BFE6E218-9449-8746-98A0-C97A42CC4CE7}" type="pres">
      <dgm:prSet presAssocID="{580DB2E3-5FA1-D746-B6F0-D2639D815805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DC8E740C-0E6A-A945-A0A2-150051619D2E}" type="pres">
      <dgm:prSet presAssocID="{580DB2E3-5FA1-D746-B6F0-D2639D815805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E777AF00-D88E-8B46-A11F-0AD04BB335BE}" srcId="{C705C11C-1CA1-FC4C-90A3-88FD145C5721}" destId="{DEF701CB-6CE0-054E-9115-3359597A1451}" srcOrd="3" destOrd="0" parTransId="{82A597D0-C00F-DD43-A978-CFC2417ED51E}" sibTransId="{BD67362A-4C30-2547-B8DC-1CDEC81B303D}"/>
    <dgm:cxn modelId="{18B1E108-57AD-1646-8D85-1A27E34CDCEE}" type="presOf" srcId="{27DC55C5-527B-4444-9CB4-DD807523E25D}" destId="{F6FEAEA5-B8D0-1949-BADB-A2D7E985E5D6}" srcOrd="0" destOrd="0" presId="urn:microsoft.com/office/officeart/2005/8/layout/hList1"/>
    <dgm:cxn modelId="{34D58310-128D-FD4B-A129-943D33DF2719}" type="presOf" srcId="{6BAE6214-347A-C145-8441-0A1AE144AB93}" destId="{A7A6D029-10B5-EC4F-BA24-43050CC91C17}" srcOrd="0" destOrd="3" presId="urn:microsoft.com/office/officeart/2005/8/layout/hList1"/>
    <dgm:cxn modelId="{A029D515-ED38-F040-8660-DBA4E50D9BA9}" type="presOf" srcId="{350E7B84-109D-C248-95A5-6169B3CDD2EF}" destId="{55463F20-DE0D-FC4C-98EF-3ACF75537CC6}" srcOrd="0" destOrd="1" presId="urn:microsoft.com/office/officeart/2005/8/layout/hList1"/>
    <dgm:cxn modelId="{8DD4251D-24D2-624F-941C-DE3D2AEEF5BD}" srcId="{925A9887-7B69-8642-BBFF-531CD7AEFE9C}" destId="{FAFE64E0-5D0E-9245-80F0-5C492E243975}" srcOrd="3" destOrd="0" parTransId="{976915E6-46F6-314F-9037-C16EDC1DDEBC}" sibTransId="{62196E0A-8038-0240-86C2-EB8B627057BB}"/>
    <dgm:cxn modelId="{23B83B1D-1562-4446-968F-921283C84901}" type="presOf" srcId="{8BB49468-CF0E-C840-BED8-63F79C8E0063}" destId="{A7A6D029-10B5-EC4F-BA24-43050CC91C17}" srcOrd="0" destOrd="2" presId="urn:microsoft.com/office/officeart/2005/8/layout/hList1"/>
    <dgm:cxn modelId="{8C3D1223-9D41-CA4B-A301-E9BD42342F53}" srcId="{925A9887-7B69-8642-BBFF-531CD7AEFE9C}" destId="{299C485D-2C36-8841-A177-E41D7B4FA30B}" srcOrd="1" destOrd="0" parTransId="{2980B258-D4A6-2A44-B970-9C09FF779002}" sibTransId="{49B0ED05-AC8D-8D4F-952C-980417581244}"/>
    <dgm:cxn modelId="{A6487B25-8F49-C44F-B6D6-C108FE4DC750}" type="presOf" srcId="{584EBC04-036C-F843-8A9E-18CCFB2A3F02}" destId="{A7A6D029-10B5-EC4F-BA24-43050CC91C17}" srcOrd="0" destOrd="4" presId="urn:microsoft.com/office/officeart/2005/8/layout/hList1"/>
    <dgm:cxn modelId="{5D34CB28-174D-E648-92EE-8CDFB6CDFDC6}" srcId="{1E88A857-51A9-4340-8893-FDFCFD1296B2}" destId="{8BB49468-CF0E-C840-BED8-63F79C8E0063}" srcOrd="2" destOrd="0" parTransId="{F46AC3CA-ADBC-4D48-B102-33C28272210C}" sibTransId="{3F842575-E6B2-0D40-A098-6CE5679E5A0D}"/>
    <dgm:cxn modelId="{C804512E-6A69-5D4D-AAC3-162C87EB14A6}" srcId="{C705C11C-1CA1-FC4C-90A3-88FD145C5721}" destId="{A8316581-F755-6F40-AE62-5B027B4FB1DA}" srcOrd="4" destOrd="0" parTransId="{7BAB505F-012C-804F-8A63-FE0437748F3D}" sibTransId="{3D42E469-C0F7-3448-89B5-6DFA50C5199F}"/>
    <dgm:cxn modelId="{92C0723C-A605-434F-B5DF-0AC8657EEED5}" srcId="{27DC55C5-527B-4444-9CB4-DD807523E25D}" destId="{580DB2E3-5FA1-D746-B6F0-D2639D815805}" srcOrd="3" destOrd="0" parTransId="{D0ACA7FA-9D52-814A-AF53-5CFD9F0CB82A}" sibTransId="{2867D4D8-46D8-354D-938E-CC52F8C6235D}"/>
    <dgm:cxn modelId="{9343D43C-C621-F84C-9BC1-B407B87A9894}" srcId="{1E88A857-51A9-4340-8893-FDFCFD1296B2}" destId="{6BAE6214-347A-C145-8441-0A1AE144AB93}" srcOrd="3" destOrd="0" parTransId="{F76A5FA4-192A-BC46-BFC5-E8FCA3801962}" sibTransId="{5A0E7780-B0AE-C04F-970E-67541D7B420A}"/>
    <dgm:cxn modelId="{F74C3641-E5C1-6A43-8870-8CAAB08A0873}" type="presOf" srcId="{A8316581-F755-6F40-AE62-5B027B4FB1DA}" destId="{55463F20-DE0D-FC4C-98EF-3ACF75537CC6}" srcOrd="0" destOrd="4" presId="urn:microsoft.com/office/officeart/2005/8/layout/hList1"/>
    <dgm:cxn modelId="{AB735E44-6EA7-9E40-AFB2-39A6E733F493}" type="presOf" srcId="{580DB2E3-5FA1-D746-B6F0-D2639D815805}" destId="{BFE6E218-9449-8746-98A0-C97A42CC4CE7}" srcOrd="0" destOrd="0" presId="urn:microsoft.com/office/officeart/2005/8/layout/hList1"/>
    <dgm:cxn modelId="{32842F45-6926-C049-807C-095F1084991F}" type="presOf" srcId="{75E84B08-2EAA-414C-BCD7-16305FCB8C67}" destId="{DC8E740C-0E6A-A945-A0A2-150051619D2E}" srcOrd="0" destOrd="1" presId="urn:microsoft.com/office/officeart/2005/8/layout/hList1"/>
    <dgm:cxn modelId="{BFFA854F-E497-2A4E-88A9-DA03A0A1E94C}" srcId="{C705C11C-1CA1-FC4C-90A3-88FD145C5721}" destId="{350E7B84-109D-C248-95A5-6169B3CDD2EF}" srcOrd="1" destOrd="0" parTransId="{FF80343A-FBB7-3744-99AD-0843757FCB47}" sibTransId="{97177C01-0813-4145-9272-83901742275C}"/>
    <dgm:cxn modelId="{CF4A5950-389E-C54E-8724-E075F980FEE8}" srcId="{1E88A857-51A9-4340-8893-FDFCFD1296B2}" destId="{6193D5AB-0F8A-A145-B9F4-1D2D27EB7C96}" srcOrd="0" destOrd="0" parTransId="{36B4846B-1019-BD4C-8852-37FEAD6F129B}" sibTransId="{6B73470E-54AF-0746-A58E-B4E4E54D7621}"/>
    <dgm:cxn modelId="{F328B252-059F-1B4D-9066-7E06400893C6}" srcId="{580DB2E3-5FA1-D746-B6F0-D2639D815805}" destId="{0DF9ED86-8AAD-CF48-9397-B5CF44DDE672}" srcOrd="3" destOrd="0" parTransId="{BA9E10ED-B2E1-374D-AED7-F07D971C5785}" sibTransId="{C8324424-0B96-5845-9A79-FBE9A604DB01}"/>
    <dgm:cxn modelId="{614CE75C-DDA1-E943-A6C3-E3790F76710E}" srcId="{1E88A857-51A9-4340-8893-FDFCFD1296B2}" destId="{5866ABE0-9809-5E4C-A19B-BED835560AA4}" srcOrd="1" destOrd="0" parTransId="{C3712A8C-CE45-B249-9EB8-660F2243C22F}" sibTransId="{7E9DE1D1-7455-094F-9A0A-720903695F38}"/>
    <dgm:cxn modelId="{764EE869-4A8B-E54B-9279-453A59C5E9AC}" srcId="{1E88A857-51A9-4340-8893-FDFCFD1296B2}" destId="{584EBC04-036C-F843-8A9E-18CCFB2A3F02}" srcOrd="4" destOrd="0" parTransId="{87488BD1-DFA1-7848-97CB-CE8CE85BECF9}" sibTransId="{603B103F-0574-7B42-8E74-42F494631D0B}"/>
    <dgm:cxn modelId="{FB08A56D-0DD1-9041-B424-5AE4AA7DA6F3}" srcId="{27DC55C5-527B-4444-9CB4-DD807523E25D}" destId="{1E88A857-51A9-4340-8893-FDFCFD1296B2}" srcOrd="0" destOrd="0" parTransId="{3963E38F-579D-0D4E-AF82-13AF09609EF5}" sibTransId="{5DD7B99C-7686-1C47-94E8-B9242D82BBD2}"/>
    <dgm:cxn modelId="{E13D116F-6C00-9342-9408-BEAB4A0C51AD}" type="presOf" srcId="{9E921A67-DD9C-C44B-9B97-2FE19A8E4DC6}" destId="{DC8E740C-0E6A-A945-A0A2-150051619D2E}" srcOrd="0" destOrd="4" presId="urn:microsoft.com/office/officeart/2005/8/layout/hList1"/>
    <dgm:cxn modelId="{45890277-12D1-BE4F-90E0-4CFEE5E53EE4}" srcId="{580DB2E3-5FA1-D746-B6F0-D2639D815805}" destId="{360EEE0F-FE64-F648-9A3D-109FE23B0861}" srcOrd="2" destOrd="0" parTransId="{71CA2E1F-A21B-6C44-98DD-9FA9B6D19A1F}" sibTransId="{33B0DF75-B8EC-5A41-9463-BA9B6A3E8CE1}"/>
    <dgm:cxn modelId="{88DB9D80-7D61-FC40-BD73-20F7602F482B}" type="presOf" srcId="{9A7EB264-68AC-0C47-8578-64AAE1477EB6}" destId="{DC8E740C-0E6A-A945-A0A2-150051619D2E}" srcOrd="0" destOrd="0" presId="urn:microsoft.com/office/officeart/2005/8/layout/hList1"/>
    <dgm:cxn modelId="{6B0DAC85-2868-8242-856A-69FF783DC6FA}" type="presOf" srcId="{00192DB0-BF5D-6C44-8D6F-CD178986FE1F}" destId="{55463F20-DE0D-FC4C-98EF-3ACF75537CC6}" srcOrd="0" destOrd="2" presId="urn:microsoft.com/office/officeart/2005/8/layout/hList1"/>
    <dgm:cxn modelId="{9C8A6D8C-F8D6-0D49-9F7B-F1F50FDE919C}" type="presOf" srcId="{53F37891-4956-8E46-B7D2-7E879260C790}" destId="{28C9DAF6-3968-C941-97FB-B15F9BFAD3F1}" srcOrd="0" destOrd="0" presId="urn:microsoft.com/office/officeart/2005/8/layout/hList1"/>
    <dgm:cxn modelId="{245FD78D-D32C-144B-AFAC-1F46922F27A3}" srcId="{580DB2E3-5FA1-D746-B6F0-D2639D815805}" destId="{9A7EB264-68AC-0C47-8578-64AAE1477EB6}" srcOrd="0" destOrd="0" parTransId="{C44D8A56-32CC-114D-9C33-CE37DD6D5E23}" sibTransId="{DE6FD0F8-CFAA-B641-9BBE-8E557F9F21CC}"/>
    <dgm:cxn modelId="{CAFB6095-053B-3141-AE7D-563382A685C0}" srcId="{925A9887-7B69-8642-BBFF-531CD7AEFE9C}" destId="{49DE7CA2-EA5D-EB4A-8C52-25E280BB6FC1}" srcOrd="2" destOrd="0" parTransId="{E84F833C-1E7B-0E4D-AB89-5FD29FFC2780}" sibTransId="{EF0E770C-7009-AA42-A07A-3D1B318BFD2A}"/>
    <dgm:cxn modelId="{DC3AC398-4F1B-B747-BD2D-2E59C28BACCE}" srcId="{C705C11C-1CA1-FC4C-90A3-88FD145C5721}" destId="{00192DB0-BF5D-6C44-8D6F-CD178986FE1F}" srcOrd="2" destOrd="0" parTransId="{8D1EE8D0-8315-4044-A1D3-A9DA31312D42}" sibTransId="{7C64717A-2310-7A43-9B85-94DC78BC3ED5}"/>
    <dgm:cxn modelId="{DA06539E-2407-AE4B-BE75-8FD346AB8F2E}" type="presOf" srcId="{1E88A857-51A9-4340-8893-FDFCFD1296B2}" destId="{F4D52A86-40F5-6546-BA6D-5BA40E8E2433}" srcOrd="0" destOrd="0" presId="urn:microsoft.com/office/officeart/2005/8/layout/hList1"/>
    <dgm:cxn modelId="{DB7160A0-9AC0-CC48-8291-DEB22916B427}" type="presOf" srcId="{C705C11C-1CA1-FC4C-90A3-88FD145C5721}" destId="{4512B2C7-DF96-D24F-AA52-5C732563BCEC}" srcOrd="0" destOrd="0" presId="urn:microsoft.com/office/officeart/2005/8/layout/hList1"/>
    <dgm:cxn modelId="{479EC9A0-6B64-7140-93C1-F2F56DDECC10}" type="presOf" srcId="{67D94478-D87D-9847-890C-676593483DCC}" destId="{55463F20-DE0D-FC4C-98EF-3ACF75537CC6}" srcOrd="0" destOrd="0" presId="urn:microsoft.com/office/officeart/2005/8/layout/hList1"/>
    <dgm:cxn modelId="{5C1B77A3-A412-5E4B-84A7-D43414BCC346}" type="presOf" srcId="{6193D5AB-0F8A-A145-B9F4-1D2D27EB7C96}" destId="{A7A6D029-10B5-EC4F-BA24-43050CC91C17}" srcOrd="0" destOrd="0" presId="urn:microsoft.com/office/officeart/2005/8/layout/hList1"/>
    <dgm:cxn modelId="{3DFEA7A3-9436-6C40-AD56-0994A112C98C}" srcId="{580DB2E3-5FA1-D746-B6F0-D2639D815805}" destId="{9E921A67-DD9C-C44B-9B97-2FE19A8E4DC6}" srcOrd="4" destOrd="0" parTransId="{BA06C168-E061-0040-B950-FD842147DBF5}" sibTransId="{B84BA40D-E475-B042-BF43-C437F6CE5410}"/>
    <dgm:cxn modelId="{D0D71FAC-BB9B-1C44-B9AE-9FEBC6F559B5}" srcId="{27DC55C5-527B-4444-9CB4-DD807523E25D}" destId="{925A9887-7B69-8642-BBFF-531CD7AEFE9C}" srcOrd="2" destOrd="0" parTransId="{2EAAA5CA-802D-5B40-B321-AD1D0D680A74}" sibTransId="{7A1DA4C8-A689-164C-B571-34B0867B552F}"/>
    <dgm:cxn modelId="{1E7712B3-7EAD-D343-934D-05B63D2000BD}" type="presOf" srcId="{5866ABE0-9809-5E4C-A19B-BED835560AA4}" destId="{A7A6D029-10B5-EC4F-BA24-43050CC91C17}" srcOrd="0" destOrd="1" presId="urn:microsoft.com/office/officeart/2005/8/layout/hList1"/>
    <dgm:cxn modelId="{AEEE98B9-3794-E348-9177-DF7B995F1EC8}" srcId="{925A9887-7B69-8642-BBFF-531CD7AEFE9C}" destId="{77584C84-E5F1-E84A-BDF0-6D58DA53CCE9}" srcOrd="4" destOrd="0" parTransId="{A9B111B7-8A93-6745-9131-8B2EF30AE40F}" sibTransId="{A32D7E98-C721-034A-B84F-BB586451D883}"/>
    <dgm:cxn modelId="{034599C2-8923-CE4D-98E2-5EC1F56FBD04}" type="presOf" srcId="{77584C84-E5F1-E84A-BDF0-6D58DA53CCE9}" destId="{28C9DAF6-3968-C941-97FB-B15F9BFAD3F1}" srcOrd="0" destOrd="4" presId="urn:microsoft.com/office/officeart/2005/8/layout/hList1"/>
    <dgm:cxn modelId="{4CB15EC5-91AE-D14D-B847-B618C32DDD88}" srcId="{925A9887-7B69-8642-BBFF-531CD7AEFE9C}" destId="{53F37891-4956-8E46-B7D2-7E879260C790}" srcOrd="0" destOrd="0" parTransId="{7FDF0136-51C7-1E4E-BCC0-9CB25316B6F8}" sibTransId="{53EEB72D-0A7F-3A4E-BBA9-9FB76E9296BF}"/>
    <dgm:cxn modelId="{F79B0CC9-CC0B-784D-9FD5-C7D30D1EC02A}" type="presOf" srcId="{DEF701CB-6CE0-054E-9115-3359597A1451}" destId="{55463F20-DE0D-FC4C-98EF-3ACF75537CC6}" srcOrd="0" destOrd="3" presId="urn:microsoft.com/office/officeart/2005/8/layout/hList1"/>
    <dgm:cxn modelId="{0BA9D9CC-B366-EC4E-B96F-C48814D9C1A6}" type="presOf" srcId="{49DE7CA2-EA5D-EB4A-8C52-25E280BB6FC1}" destId="{28C9DAF6-3968-C941-97FB-B15F9BFAD3F1}" srcOrd="0" destOrd="2" presId="urn:microsoft.com/office/officeart/2005/8/layout/hList1"/>
    <dgm:cxn modelId="{F1687CD3-DF85-6B42-9582-A29AD94951A7}" srcId="{C705C11C-1CA1-FC4C-90A3-88FD145C5721}" destId="{67D94478-D87D-9847-890C-676593483DCC}" srcOrd="0" destOrd="0" parTransId="{D0691547-6BEC-6447-A13D-C6F026FAD91D}" sibTransId="{628EE406-1360-BE44-B615-F369A8B189AA}"/>
    <dgm:cxn modelId="{767E63D8-57ED-5940-8437-E65797FE9FCA}" srcId="{580DB2E3-5FA1-D746-B6F0-D2639D815805}" destId="{75E84B08-2EAA-414C-BCD7-16305FCB8C67}" srcOrd="1" destOrd="0" parTransId="{30D9067E-C45A-154D-8076-8C370609BBD2}" sibTransId="{6C4E8FFE-10CB-2348-BEF4-87A8B12D5B39}"/>
    <dgm:cxn modelId="{60B944D9-7F2D-EA43-8722-A3981F0E9A95}" type="presOf" srcId="{FAFE64E0-5D0E-9245-80F0-5C492E243975}" destId="{28C9DAF6-3968-C941-97FB-B15F9BFAD3F1}" srcOrd="0" destOrd="3" presId="urn:microsoft.com/office/officeart/2005/8/layout/hList1"/>
    <dgm:cxn modelId="{2EB9F5D9-5928-E142-B857-CE4948B08AFA}" srcId="{27DC55C5-527B-4444-9CB4-DD807523E25D}" destId="{C705C11C-1CA1-FC4C-90A3-88FD145C5721}" srcOrd="1" destOrd="0" parTransId="{EA22214D-EE96-D44A-BBD8-376B7DC7E633}" sibTransId="{864B1AD8-C8CE-0748-8B84-07AD8F758110}"/>
    <dgm:cxn modelId="{FE504FE2-4423-1B48-B712-E33089460657}" type="presOf" srcId="{299C485D-2C36-8841-A177-E41D7B4FA30B}" destId="{28C9DAF6-3968-C941-97FB-B15F9BFAD3F1}" srcOrd="0" destOrd="1" presId="urn:microsoft.com/office/officeart/2005/8/layout/hList1"/>
    <dgm:cxn modelId="{79396DE2-6AE8-9C43-8837-4C9C7C3DDD4E}" type="presOf" srcId="{360EEE0F-FE64-F648-9A3D-109FE23B0861}" destId="{DC8E740C-0E6A-A945-A0A2-150051619D2E}" srcOrd="0" destOrd="2" presId="urn:microsoft.com/office/officeart/2005/8/layout/hList1"/>
    <dgm:cxn modelId="{D2B855E9-C54C-2341-BFB9-0ED8E55149C4}" type="presOf" srcId="{0DF9ED86-8AAD-CF48-9397-B5CF44DDE672}" destId="{DC8E740C-0E6A-A945-A0A2-150051619D2E}" srcOrd="0" destOrd="3" presId="urn:microsoft.com/office/officeart/2005/8/layout/hList1"/>
    <dgm:cxn modelId="{431FB0FA-0606-E540-9B01-7EE4EBDC8014}" type="presOf" srcId="{925A9887-7B69-8642-BBFF-531CD7AEFE9C}" destId="{9F93C22B-705D-7748-BB89-7BAC0D88F39F}" srcOrd="0" destOrd="0" presId="urn:microsoft.com/office/officeart/2005/8/layout/hList1"/>
    <dgm:cxn modelId="{D8DC9607-D8BA-2841-B877-548F31D4628B}" type="presParOf" srcId="{F6FEAEA5-B8D0-1949-BADB-A2D7E985E5D6}" destId="{72C3EED5-B95B-F84B-ADF2-41C5A9DC9F93}" srcOrd="0" destOrd="0" presId="urn:microsoft.com/office/officeart/2005/8/layout/hList1"/>
    <dgm:cxn modelId="{0AB0909F-76B7-954E-9E2F-5B027297D616}" type="presParOf" srcId="{72C3EED5-B95B-F84B-ADF2-41C5A9DC9F93}" destId="{F4D52A86-40F5-6546-BA6D-5BA40E8E2433}" srcOrd="0" destOrd="0" presId="urn:microsoft.com/office/officeart/2005/8/layout/hList1"/>
    <dgm:cxn modelId="{D1B65DF9-6F23-3B45-A9B0-2D67421C48E7}" type="presParOf" srcId="{72C3EED5-B95B-F84B-ADF2-41C5A9DC9F93}" destId="{A7A6D029-10B5-EC4F-BA24-43050CC91C17}" srcOrd="1" destOrd="0" presId="urn:microsoft.com/office/officeart/2005/8/layout/hList1"/>
    <dgm:cxn modelId="{91AB7B08-FB88-014B-8262-83985E944CDC}" type="presParOf" srcId="{F6FEAEA5-B8D0-1949-BADB-A2D7E985E5D6}" destId="{E3ED1B7A-AB9E-9F49-993B-35B686DF7C22}" srcOrd="1" destOrd="0" presId="urn:microsoft.com/office/officeart/2005/8/layout/hList1"/>
    <dgm:cxn modelId="{8FF608F0-11EF-6046-8706-992223F2EBD6}" type="presParOf" srcId="{F6FEAEA5-B8D0-1949-BADB-A2D7E985E5D6}" destId="{FA506180-A035-AE4F-A90F-A1B73BD6AFE4}" srcOrd="2" destOrd="0" presId="urn:microsoft.com/office/officeart/2005/8/layout/hList1"/>
    <dgm:cxn modelId="{3648A872-5F99-C748-9AC8-61E894CE0A89}" type="presParOf" srcId="{FA506180-A035-AE4F-A90F-A1B73BD6AFE4}" destId="{4512B2C7-DF96-D24F-AA52-5C732563BCEC}" srcOrd="0" destOrd="0" presId="urn:microsoft.com/office/officeart/2005/8/layout/hList1"/>
    <dgm:cxn modelId="{8B56ED7B-D259-B342-B6B3-B3ECCCF571FC}" type="presParOf" srcId="{FA506180-A035-AE4F-A90F-A1B73BD6AFE4}" destId="{55463F20-DE0D-FC4C-98EF-3ACF75537CC6}" srcOrd="1" destOrd="0" presId="urn:microsoft.com/office/officeart/2005/8/layout/hList1"/>
    <dgm:cxn modelId="{07555B3A-FDD0-C142-BF3D-5F60CDE23E6B}" type="presParOf" srcId="{F6FEAEA5-B8D0-1949-BADB-A2D7E985E5D6}" destId="{596552D5-B5FC-A14F-ADFE-40A03D56703D}" srcOrd="3" destOrd="0" presId="urn:microsoft.com/office/officeart/2005/8/layout/hList1"/>
    <dgm:cxn modelId="{3FE24990-A160-8940-B2A2-0470B578CF69}" type="presParOf" srcId="{F6FEAEA5-B8D0-1949-BADB-A2D7E985E5D6}" destId="{CF3CC42B-0D97-A54B-A074-D05182A95A0A}" srcOrd="4" destOrd="0" presId="urn:microsoft.com/office/officeart/2005/8/layout/hList1"/>
    <dgm:cxn modelId="{D5F3A3C9-B980-8746-AC0C-7D9756C3FC11}" type="presParOf" srcId="{CF3CC42B-0D97-A54B-A074-D05182A95A0A}" destId="{9F93C22B-705D-7748-BB89-7BAC0D88F39F}" srcOrd="0" destOrd="0" presId="urn:microsoft.com/office/officeart/2005/8/layout/hList1"/>
    <dgm:cxn modelId="{6FCECD0B-7FFF-024F-9F62-B3502C2065B5}" type="presParOf" srcId="{CF3CC42B-0D97-A54B-A074-D05182A95A0A}" destId="{28C9DAF6-3968-C941-97FB-B15F9BFAD3F1}" srcOrd="1" destOrd="0" presId="urn:microsoft.com/office/officeart/2005/8/layout/hList1"/>
    <dgm:cxn modelId="{C5B11C76-2389-1D41-949B-5345C3A52849}" type="presParOf" srcId="{F6FEAEA5-B8D0-1949-BADB-A2D7E985E5D6}" destId="{59C02AA4-98BA-F64A-B2A1-8E685B92042D}" srcOrd="5" destOrd="0" presId="urn:microsoft.com/office/officeart/2005/8/layout/hList1"/>
    <dgm:cxn modelId="{246688B3-D3BA-6F4E-8181-796B5F7A2992}" type="presParOf" srcId="{F6FEAEA5-B8D0-1949-BADB-A2D7E985E5D6}" destId="{9BDFB749-1C40-884D-8199-9BC461AC34E6}" srcOrd="6" destOrd="0" presId="urn:microsoft.com/office/officeart/2005/8/layout/hList1"/>
    <dgm:cxn modelId="{719D951E-EF31-8E47-A893-49BD8402B850}" type="presParOf" srcId="{9BDFB749-1C40-884D-8199-9BC461AC34E6}" destId="{BFE6E218-9449-8746-98A0-C97A42CC4CE7}" srcOrd="0" destOrd="0" presId="urn:microsoft.com/office/officeart/2005/8/layout/hList1"/>
    <dgm:cxn modelId="{28EF5EFB-2775-4042-801D-BDA64FDF6CBC}" type="presParOf" srcId="{9BDFB749-1C40-884D-8199-9BC461AC34E6}" destId="{DC8E740C-0E6A-A945-A0A2-150051619D2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5A16BCF-D273-7743-AE5E-711ED41A9947}" type="doc">
      <dgm:prSet loTypeId="urn:microsoft.com/office/officeart/2005/8/layout/vList6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5F33DA35-3257-504E-AF5F-991E70FD1CF4}">
      <dgm:prSet phldrT="[Текст]"/>
      <dgm:spPr/>
      <dgm:t>
        <a:bodyPr/>
        <a:lstStyle/>
        <a:p>
          <a:pPr>
            <a:buSzPts val="1000"/>
            <a:buFont typeface="Symbol" pitchFamily="2" charset="2"/>
            <a:buChar char=""/>
          </a:pPr>
          <a:r>
            <a:rPr lang="ru-RU" b="1" dirty="0"/>
            <a:t>+=</a:t>
          </a:r>
          <a:endParaRPr lang="ru-RU" dirty="0"/>
        </a:p>
      </dgm:t>
    </dgm:pt>
    <dgm:pt modelId="{0951BCF1-C023-5B4A-B830-FB5144A208A1}" type="parTrans" cxnId="{30155CC6-3568-DC4E-BCFD-B2277213FDE3}">
      <dgm:prSet/>
      <dgm:spPr/>
      <dgm:t>
        <a:bodyPr/>
        <a:lstStyle/>
        <a:p>
          <a:endParaRPr lang="ru-RU"/>
        </a:p>
      </dgm:t>
    </dgm:pt>
    <dgm:pt modelId="{CD2A8AB3-B060-244B-ACBB-33DC585A0241}" type="sibTrans" cxnId="{30155CC6-3568-DC4E-BCFD-B2277213FDE3}">
      <dgm:prSet/>
      <dgm:spPr/>
      <dgm:t>
        <a:bodyPr/>
        <a:lstStyle/>
        <a:p>
          <a:endParaRPr lang="ru-RU"/>
        </a:p>
      </dgm:t>
    </dgm:pt>
    <dgm:pt modelId="{9C4C66BA-0D93-134A-AAFC-932B6057608A}">
      <dgm:prSet/>
      <dgm:spPr/>
      <dgm:t>
        <a:bodyPr/>
        <a:lstStyle/>
        <a:p>
          <a:pPr>
            <a:buSzPts val="1000"/>
            <a:buFont typeface="Symbol" pitchFamily="2" charset="2"/>
            <a:buChar char=""/>
          </a:pPr>
          <a:r>
            <a:rPr lang="ru-RU" b="1" dirty="0"/>
            <a:t>-=</a:t>
          </a:r>
          <a:endParaRPr lang="ru-RU" dirty="0"/>
        </a:p>
      </dgm:t>
    </dgm:pt>
    <dgm:pt modelId="{213582F5-55CF-8B4A-A55C-BD01137A1AF3}" type="parTrans" cxnId="{F9F71A83-CC9F-E648-A6E2-1DB398E365AA}">
      <dgm:prSet/>
      <dgm:spPr/>
      <dgm:t>
        <a:bodyPr/>
        <a:lstStyle/>
        <a:p>
          <a:endParaRPr lang="ru-RU"/>
        </a:p>
      </dgm:t>
    </dgm:pt>
    <dgm:pt modelId="{F513F285-4278-DE4E-A88A-7031A1AFCA4B}" type="sibTrans" cxnId="{F9F71A83-CC9F-E648-A6E2-1DB398E365AA}">
      <dgm:prSet/>
      <dgm:spPr/>
      <dgm:t>
        <a:bodyPr/>
        <a:lstStyle/>
        <a:p>
          <a:endParaRPr lang="ru-RU"/>
        </a:p>
      </dgm:t>
    </dgm:pt>
    <dgm:pt modelId="{D317A186-A392-264B-ADD6-D9E448E2FC01}">
      <dgm:prSet/>
      <dgm:spPr/>
      <dgm:t>
        <a:bodyPr/>
        <a:lstStyle/>
        <a:p>
          <a:pPr>
            <a:buSzPts val="1000"/>
            <a:buFont typeface="Symbol" pitchFamily="2" charset="2"/>
            <a:buChar char=""/>
          </a:pPr>
          <a:r>
            <a:rPr lang="ru-RU" b="1" dirty="0"/>
            <a:t>*=</a:t>
          </a:r>
          <a:endParaRPr lang="ru-RU" dirty="0"/>
        </a:p>
      </dgm:t>
    </dgm:pt>
    <dgm:pt modelId="{B0ACA9CB-B47C-5047-9C09-E59B637D9EDC}" type="parTrans" cxnId="{43C5ED0C-4E57-3C4A-92F6-D3F56A76985C}">
      <dgm:prSet/>
      <dgm:spPr/>
      <dgm:t>
        <a:bodyPr/>
        <a:lstStyle/>
        <a:p>
          <a:endParaRPr lang="ru-RU"/>
        </a:p>
      </dgm:t>
    </dgm:pt>
    <dgm:pt modelId="{1DB55D55-6741-6B4B-9B97-5B978E44B7AD}" type="sibTrans" cxnId="{43C5ED0C-4E57-3C4A-92F6-D3F56A76985C}">
      <dgm:prSet/>
      <dgm:spPr/>
      <dgm:t>
        <a:bodyPr/>
        <a:lstStyle/>
        <a:p>
          <a:endParaRPr lang="ru-RU"/>
        </a:p>
      </dgm:t>
    </dgm:pt>
    <dgm:pt modelId="{0F98249B-8D31-D64F-9140-F1B519F6008B}">
      <dgm:prSet/>
      <dgm:spPr/>
      <dgm:t>
        <a:bodyPr/>
        <a:lstStyle/>
        <a:p>
          <a:pPr>
            <a:buSzPts val="1000"/>
            <a:buFont typeface="Symbol" pitchFamily="2" charset="2"/>
            <a:buChar char=""/>
          </a:pPr>
          <a:r>
            <a:rPr lang="ru-RU" b="1" dirty="0"/>
            <a:t>/=</a:t>
          </a:r>
          <a:endParaRPr lang="ru-RU" dirty="0"/>
        </a:p>
      </dgm:t>
    </dgm:pt>
    <dgm:pt modelId="{7803B8F9-E3DD-604B-94B8-B4A868C840CE}" type="parTrans" cxnId="{AE7E8C9F-1A83-B442-B5B8-A970F1D3401C}">
      <dgm:prSet/>
      <dgm:spPr/>
      <dgm:t>
        <a:bodyPr/>
        <a:lstStyle/>
        <a:p>
          <a:endParaRPr lang="ru-RU"/>
        </a:p>
      </dgm:t>
    </dgm:pt>
    <dgm:pt modelId="{9746B1A9-4883-D74F-8B71-89FF4BD0B054}" type="sibTrans" cxnId="{AE7E8C9F-1A83-B442-B5B8-A970F1D3401C}">
      <dgm:prSet/>
      <dgm:spPr/>
      <dgm:t>
        <a:bodyPr/>
        <a:lstStyle/>
        <a:p>
          <a:endParaRPr lang="ru-RU"/>
        </a:p>
      </dgm:t>
    </dgm:pt>
    <dgm:pt modelId="{2383E0AC-8E3D-944B-A9DC-446D7835A994}">
      <dgm:prSet/>
      <dgm:spPr/>
      <dgm:t>
        <a:bodyPr/>
        <a:lstStyle/>
        <a:p>
          <a:pPr>
            <a:buSzPts val="1000"/>
            <a:buFont typeface="Symbol" pitchFamily="2" charset="2"/>
            <a:buChar char=""/>
          </a:pPr>
          <a:r>
            <a:rPr lang="ru-RU" b="1" dirty="0"/>
            <a:t>%=</a:t>
          </a:r>
          <a:endParaRPr lang="ru-RU" dirty="0"/>
        </a:p>
      </dgm:t>
    </dgm:pt>
    <dgm:pt modelId="{2FAE3EDB-37C9-9643-B59E-1523B1B2F35D}" type="parTrans" cxnId="{C4EF83AC-6135-DD4E-9ACB-D5C383F23127}">
      <dgm:prSet/>
      <dgm:spPr/>
      <dgm:t>
        <a:bodyPr/>
        <a:lstStyle/>
        <a:p>
          <a:endParaRPr lang="ru-RU"/>
        </a:p>
      </dgm:t>
    </dgm:pt>
    <dgm:pt modelId="{A6ACC7B3-E9AD-EE4E-AF51-B0440AD3497F}" type="sibTrans" cxnId="{C4EF83AC-6135-DD4E-9ACB-D5C383F23127}">
      <dgm:prSet/>
      <dgm:spPr/>
      <dgm:t>
        <a:bodyPr/>
        <a:lstStyle/>
        <a:p>
          <a:endParaRPr lang="ru-RU"/>
        </a:p>
      </dgm:t>
    </dgm:pt>
    <dgm:pt modelId="{4C3C841E-6229-3544-AAF0-1684FA0D6A93}">
      <dgm:prSet phldrT="[Текст]" custT="1"/>
      <dgm:spPr/>
      <dgm:t>
        <a:bodyPr/>
        <a:lstStyle/>
        <a:p>
          <a:pPr>
            <a:buSzPts val="1000"/>
            <a:buFont typeface="Symbol" pitchFamily="2" charset="2"/>
            <a:buChar char=""/>
          </a:pPr>
          <a:r>
            <a:rPr lang="ru-RU" sz="1400" dirty="0"/>
            <a:t>присваивание после сложения. Присваивает левому операнду сумму левого и правого операндов:</a:t>
          </a:r>
          <a:r>
            <a:rPr lang="ru-RU" sz="2400" dirty="0"/>
            <a:t> </a:t>
          </a:r>
          <a:r>
            <a:rPr lang="ru-RU" sz="2400" b="1" dirty="0" err="1">
              <a:highlight>
                <a:srgbClr val="FFFF00"/>
              </a:highlight>
            </a:rPr>
            <a:t>A</a:t>
          </a:r>
          <a:r>
            <a:rPr lang="ru-RU" sz="2400" b="1" dirty="0">
              <a:highlight>
                <a:srgbClr val="FFFF00"/>
              </a:highlight>
            </a:rPr>
            <a:t> += </a:t>
          </a:r>
          <a:r>
            <a:rPr lang="ru-RU" sz="2400" b="1" dirty="0" err="1">
              <a:highlight>
                <a:srgbClr val="FFFF00"/>
              </a:highlight>
            </a:rPr>
            <a:t>B</a:t>
          </a:r>
          <a:r>
            <a:rPr lang="ru-RU" sz="2400" dirty="0">
              <a:highlight>
                <a:srgbClr val="FFFF00"/>
              </a:highlight>
            </a:rPr>
            <a:t> </a:t>
          </a:r>
          <a:r>
            <a:rPr lang="ru-RU" sz="2400" dirty="0"/>
            <a:t>эквивалентно </a:t>
          </a:r>
          <a:r>
            <a:rPr lang="ru-RU" sz="2400" b="1" dirty="0" err="1">
              <a:highlight>
                <a:srgbClr val="FFFF00"/>
              </a:highlight>
            </a:rPr>
            <a:t>A</a:t>
          </a:r>
          <a:r>
            <a:rPr lang="ru-RU" sz="2400" b="1" dirty="0">
              <a:highlight>
                <a:srgbClr val="FFFF00"/>
              </a:highlight>
            </a:rPr>
            <a:t> = </a:t>
          </a:r>
          <a:r>
            <a:rPr lang="ru-RU" sz="2400" b="1" dirty="0" err="1">
              <a:highlight>
                <a:srgbClr val="FFFF00"/>
              </a:highlight>
            </a:rPr>
            <a:t>A</a:t>
          </a:r>
          <a:r>
            <a:rPr lang="ru-RU" sz="2400" b="1" dirty="0">
              <a:highlight>
                <a:srgbClr val="FFFF00"/>
              </a:highlight>
            </a:rPr>
            <a:t> + </a:t>
          </a:r>
          <a:r>
            <a:rPr lang="ru-RU" sz="2400" b="1" dirty="0" err="1">
              <a:highlight>
                <a:srgbClr val="FFFF00"/>
              </a:highlight>
            </a:rPr>
            <a:t>B</a:t>
          </a:r>
          <a:endParaRPr lang="ru-RU" sz="1400" dirty="0">
            <a:highlight>
              <a:srgbClr val="FFFF00"/>
            </a:highlight>
          </a:endParaRPr>
        </a:p>
      </dgm:t>
    </dgm:pt>
    <dgm:pt modelId="{9D638A22-2B6F-4942-9395-5A97365512BE}" type="parTrans" cxnId="{3DBE4009-2C00-CC42-8BB0-E442374CAEF3}">
      <dgm:prSet/>
      <dgm:spPr/>
      <dgm:t>
        <a:bodyPr/>
        <a:lstStyle/>
        <a:p>
          <a:endParaRPr lang="ru-RU"/>
        </a:p>
      </dgm:t>
    </dgm:pt>
    <dgm:pt modelId="{3A9776F1-C26B-444B-A223-EB4F17C28496}" type="sibTrans" cxnId="{3DBE4009-2C00-CC42-8BB0-E442374CAEF3}">
      <dgm:prSet/>
      <dgm:spPr/>
      <dgm:t>
        <a:bodyPr/>
        <a:lstStyle/>
        <a:p>
          <a:endParaRPr lang="ru-RU"/>
        </a:p>
      </dgm:t>
    </dgm:pt>
    <dgm:pt modelId="{47F07211-47E8-8844-A8A4-75687B5BBC0F}">
      <dgm:prSet/>
      <dgm:spPr/>
      <dgm:t>
        <a:bodyPr/>
        <a:lstStyle/>
        <a:p>
          <a:pPr>
            <a:buSzPts val="1000"/>
            <a:buFont typeface="Symbol" pitchFamily="2" charset="2"/>
            <a:buChar char=""/>
          </a:pPr>
          <a:r>
            <a:rPr lang="ru-RU" dirty="0"/>
            <a:t>присваивание после вычитания. Присваивает левому операнду разность левого и правого операндов: </a:t>
          </a:r>
          <a:r>
            <a:rPr lang="ru-RU" b="1" dirty="0" err="1"/>
            <a:t>A</a:t>
          </a:r>
          <a:r>
            <a:rPr lang="ru-RU" b="1" dirty="0"/>
            <a:t> -= </a:t>
          </a:r>
          <a:r>
            <a:rPr lang="ru-RU" b="1" dirty="0" err="1"/>
            <a:t>B</a:t>
          </a:r>
          <a:r>
            <a:rPr lang="ru-RU" dirty="0"/>
            <a:t> эквивалентно </a:t>
          </a:r>
          <a:r>
            <a:rPr lang="ru-RU" b="1" dirty="0" err="1"/>
            <a:t>A</a:t>
          </a:r>
          <a:r>
            <a:rPr lang="ru-RU" b="1" dirty="0"/>
            <a:t> = </a:t>
          </a:r>
          <a:r>
            <a:rPr lang="ru-RU" b="1" dirty="0" err="1"/>
            <a:t>A</a:t>
          </a:r>
          <a:r>
            <a:rPr lang="ru-RU" b="1" dirty="0"/>
            <a:t> - </a:t>
          </a:r>
          <a:r>
            <a:rPr lang="ru-RU" b="1" dirty="0" err="1"/>
            <a:t>B</a:t>
          </a:r>
          <a:endParaRPr lang="ru-RU" dirty="0"/>
        </a:p>
      </dgm:t>
    </dgm:pt>
    <dgm:pt modelId="{8E55D7A6-38BE-3B48-A24C-9733DDB0FE79}" type="parTrans" cxnId="{D902B50D-ECC3-7845-ADB6-CD101777BC91}">
      <dgm:prSet/>
      <dgm:spPr/>
      <dgm:t>
        <a:bodyPr/>
        <a:lstStyle/>
        <a:p>
          <a:endParaRPr lang="ru-RU"/>
        </a:p>
      </dgm:t>
    </dgm:pt>
    <dgm:pt modelId="{584800A0-31A9-8740-9310-CF693AB23747}" type="sibTrans" cxnId="{D902B50D-ECC3-7845-ADB6-CD101777BC91}">
      <dgm:prSet/>
      <dgm:spPr/>
      <dgm:t>
        <a:bodyPr/>
        <a:lstStyle/>
        <a:p>
          <a:endParaRPr lang="ru-RU"/>
        </a:p>
      </dgm:t>
    </dgm:pt>
    <dgm:pt modelId="{F7AF0F17-8BE2-0941-9E9D-C51A22273349}">
      <dgm:prSet/>
      <dgm:spPr/>
      <dgm:t>
        <a:bodyPr/>
        <a:lstStyle/>
        <a:p>
          <a:pPr>
            <a:buSzPts val="1000"/>
            <a:buFont typeface="Symbol" pitchFamily="2" charset="2"/>
            <a:buChar char=""/>
          </a:pPr>
          <a:r>
            <a:rPr lang="ru-RU" dirty="0"/>
            <a:t>присваивание после умножения. Присваивает левому операнду произведение левого и правого операндов: </a:t>
          </a:r>
          <a:r>
            <a:rPr lang="ru-RU" b="1" dirty="0" err="1"/>
            <a:t>A</a:t>
          </a:r>
          <a:r>
            <a:rPr lang="ru-RU" b="1" dirty="0"/>
            <a:t> *= </a:t>
          </a:r>
          <a:r>
            <a:rPr lang="ru-RU" b="1" dirty="0" err="1"/>
            <a:t>B</a:t>
          </a:r>
          <a:r>
            <a:rPr lang="ru-RU" dirty="0"/>
            <a:t> эквивалентно </a:t>
          </a:r>
          <a:r>
            <a:rPr lang="ru-RU" b="1" dirty="0" err="1"/>
            <a:t>A</a:t>
          </a:r>
          <a:r>
            <a:rPr lang="ru-RU" b="1" dirty="0"/>
            <a:t> = </a:t>
          </a:r>
          <a:r>
            <a:rPr lang="ru-RU" b="1" dirty="0" err="1"/>
            <a:t>A</a:t>
          </a:r>
          <a:r>
            <a:rPr lang="ru-RU" b="1" dirty="0"/>
            <a:t> * </a:t>
          </a:r>
          <a:r>
            <a:rPr lang="ru-RU" b="1" dirty="0" err="1"/>
            <a:t>B</a:t>
          </a:r>
          <a:endParaRPr lang="ru-RU" dirty="0"/>
        </a:p>
      </dgm:t>
    </dgm:pt>
    <dgm:pt modelId="{D7D34F02-4942-0F45-BB22-2897B863B995}" type="parTrans" cxnId="{09F402C9-00B2-A94A-97BB-DD1144A2EDE3}">
      <dgm:prSet/>
      <dgm:spPr/>
      <dgm:t>
        <a:bodyPr/>
        <a:lstStyle/>
        <a:p>
          <a:endParaRPr lang="ru-RU"/>
        </a:p>
      </dgm:t>
    </dgm:pt>
    <dgm:pt modelId="{92AD4CB1-02AD-7A49-B05D-9DBA526BA644}" type="sibTrans" cxnId="{09F402C9-00B2-A94A-97BB-DD1144A2EDE3}">
      <dgm:prSet/>
      <dgm:spPr/>
      <dgm:t>
        <a:bodyPr/>
        <a:lstStyle/>
        <a:p>
          <a:endParaRPr lang="ru-RU"/>
        </a:p>
      </dgm:t>
    </dgm:pt>
    <dgm:pt modelId="{445AC4DA-57FC-B947-89C9-CD23C1B1490D}">
      <dgm:prSet/>
      <dgm:spPr/>
      <dgm:t>
        <a:bodyPr/>
        <a:lstStyle/>
        <a:p>
          <a:pPr>
            <a:buSzPts val="1000"/>
            <a:buFont typeface="Symbol" pitchFamily="2" charset="2"/>
            <a:buChar char=""/>
          </a:pPr>
          <a:r>
            <a:rPr lang="ru-RU" dirty="0"/>
            <a:t>присваивание после деления. Присваивает левому операнду частное левого и правого операндов: </a:t>
          </a:r>
          <a:r>
            <a:rPr lang="ru-RU" b="1" dirty="0" err="1"/>
            <a:t>A</a:t>
          </a:r>
          <a:r>
            <a:rPr lang="ru-RU" b="1" dirty="0"/>
            <a:t> /= </a:t>
          </a:r>
          <a:r>
            <a:rPr lang="ru-RU" b="1" dirty="0" err="1"/>
            <a:t>B</a:t>
          </a:r>
          <a:r>
            <a:rPr lang="ru-RU" dirty="0"/>
            <a:t> эквивалентно </a:t>
          </a:r>
          <a:r>
            <a:rPr lang="ru-RU" b="1" dirty="0" err="1"/>
            <a:t>A</a:t>
          </a:r>
          <a:r>
            <a:rPr lang="ru-RU" b="1" dirty="0"/>
            <a:t> = </a:t>
          </a:r>
          <a:r>
            <a:rPr lang="ru-RU" b="1" dirty="0" err="1"/>
            <a:t>A</a:t>
          </a:r>
          <a:r>
            <a:rPr lang="ru-RU" b="1" dirty="0"/>
            <a:t> / </a:t>
          </a:r>
          <a:r>
            <a:rPr lang="ru-RU" b="1" dirty="0" err="1"/>
            <a:t>B</a:t>
          </a:r>
          <a:endParaRPr lang="ru-RU" dirty="0"/>
        </a:p>
      </dgm:t>
    </dgm:pt>
    <dgm:pt modelId="{747F38C9-4575-AD43-8B20-CA3286EF9A74}" type="parTrans" cxnId="{3A9C405F-C053-EC43-AF8A-087F76179926}">
      <dgm:prSet/>
      <dgm:spPr/>
      <dgm:t>
        <a:bodyPr/>
        <a:lstStyle/>
        <a:p>
          <a:endParaRPr lang="ru-RU"/>
        </a:p>
      </dgm:t>
    </dgm:pt>
    <dgm:pt modelId="{9FBBE630-9998-3243-BB16-E6331B6FAC08}" type="sibTrans" cxnId="{3A9C405F-C053-EC43-AF8A-087F76179926}">
      <dgm:prSet/>
      <dgm:spPr/>
      <dgm:t>
        <a:bodyPr/>
        <a:lstStyle/>
        <a:p>
          <a:endParaRPr lang="ru-RU"/>
        </a:p>
      </dgm:t>
    </dgm:pt>
    <dgm:pt modelId="{4E0ABE05-1B1A-094B-8674-CF3E27645CBE}">
      <dgm:prSet/>
      <dgm:spPr/>
      <dgm:t>
        <a:bodyPr/>
        <a:lstStyle/>
        <a:p>
          <a:pPr>
            <a:buSzPts val="1000"/>
            <a:buFont typeface="Symbol" pitchFamily="2" charset="2"/>
            <a:buChar char=""/>
          </a:pPr>
          <a:r>
            <a:rPr lang="ru-RU" dirty="0"/>
            <a:t>присваивание после деления по модулю. Присваивает левому операнду остаток от целочисленного деления левого операнда на правый: </a:t>
          </a:r>
          <a:r>
            <a:rPr lang="ru-RU" b="1" dirty="0" err="1"/>
            <a:t>A</a:t>
          </a:r>
          <a:r>
            <a:rPr lang="ru-RU" b="1" dirty="0"/>
            <a:t> %= </a:t>
          </a:r>
          <a:r>
            <a:rPr lang="ru-RU" b="1" dirty="0" err="1"/>
            <a:t>B</a:t>
          </a:r>
          <a:r>
            <a:rPr lang="ru-RU" dirty="0"/>
            <a:t> эквивалентно </a:t>
          </a:r>
          <a:r>
            <a:rPr lang="ru-RU" b="1" dirty="0" err="1"/>
            <a:t>A</a:t>
          </a:r>
          <a:r>
            <a:rPr lang="ru-RU" b="1" dirty="0"/>
            <a:t> = </a:t>
          </a:r>
          <a:r>
            <a:rPr lang="ru-RU" b="1" dirty="0" err="1"/>
            <a:t>A</a:t>
          </a:r>
          <a:r>
            <a:rPr lang="ru-RU" b="1" dirty="0"/>
            <a:t> % </a:t>
          </a:r>
          <a:r>
            <a:rPr lang="ru-RU" b="1" dirty="0" err="1"/>
            <a:t>B</a:t>
          </a:r>
          <a:endParaRPr lang="ru-RU" dirty="0"/>
        </a:p>
      </dgm:t>
    </dgm:pt>
    <dgm:pt modelId="{FF628FC3-39E6-A845-8DF3-443D51F80E71}" type="parTrans" cxnId="{B0781049-BF37-614F-AA38-B57BE7A4D075}">
      <dgm:prSet/>
      <dgm:spPr/>
      <dgm:t>
        <a:bodyPr/>
        <a:lstStyle/>
        <a:p>
          <a:endParaRPr lang="ru-RU"/>
        </a:p>
      </dgm:t>
    </dgm:pt>
    <dgm:pt modelId="{73E3DD2A-5B0C-B147-BB9A-02FB917818F2}" type="sibTrans" cxnId="{B0781049-BF37-614F-AA38-B57BE7A4D075}">
      <dgm:prSet/>
      <dgm:spPr/>
      <dgm:t>
        <a:bodyPr/>
        <a:lstStyle/>
        <a:p>
          <a:endParaRPr lang="ru-RU"/>
        </a:p>
      </dgm:t>
    </dgm:pt>
    <dgm:pt modelId="{53EAB41E-1A37-B64A-918E-CE37FF153246}" type="pres">
      <dgm:prSet presAssocID="{25A16BCF-D273-7743-AE5E-711ED41A9947}" presName="Name0" presStyleCnt="0">
        <dgm:presLayoutVars>
          <dgm:dir/>
          <dgm:animLvl val="lvl"/>
          <dgm:resizeHandles/>
        </dgm:presLayoutVars>
      </dgm:prSet>
      <dgm:spPr/>
    </dgm:pt>
    <dgm:pt modelId="{A209DD90-DFE5-9C44-9250-B62A12B7DD64}" type="pres">
      <dgm:prSet presAssocID="{5F33DA35-3257-504E-AF5F-991E70FD1CF4}" presName="linNode" presStyleCnt="0"/>
      <dgm:spPr/>
    </dgm:pt>
    <dgm:pt modelId="{818C83E7-3002-0F45-8B1B-FC771D6AAAD9}" type="pres">
      <dgm:prSet presAssocID="{5F33DA35-3257-504E-AF5F-991E70FD1CF4}" presName="parentShp" presStyleLbl="node1" presStyleIdx="0" presStyleCnt="5">
        <dgm:presLayoutVars>
          <dgm:bulletEnabled val="1"/>
        </dgm:presLayoutVars>
      </dgm:prSet>
      <dgm:spPr/>
    </dgm:pt>
    <dgm:pt modelId="{970202AD-A98E-1A41-93F7-D5878FE63782}" type="pres">
      <dgm:prSet presAssocID="{5F33DA35-3257-504E-AF5F-991E70FD1CF4}" presName="childShp" presStyleLbl="bgAccFollowNode1" presStyleIdx="0" presStyleCnt="5">
        <dgm:presLayoutVars>
          <dgm:bulletEnabled val="1"/>
        </dgm:presLayoutVars>
      </dgm:prSet>
      <dgm:spPr/>
    </dgm:pt>
    <dgm:pt modelId="{E3A6AEB9-6A9E-8F4D-8A3E-A91580BC1F4F}" type="pres">
      <dgm:prSet presAssocID="{CD2A8AB3-B060-244B-ACBB-33DC585A0241}" presName="spacing" presStyleCnt="0"/>
      <dgm:spPr/>
    </dgm:pt>
    <dgm:pt modelId="{0BF5E371-17C3-1840-8497-CA0874971D1B}" type="pres">
      <dgm:prSet presAssocID="{9C4C66BA-0D93-134A-AAFC-932B6057608A}" presName="linNode" presStyleCnt="0"/>
      <dgm:spPr/>
    </dgm:pt>
    <dgm:pt modelId="{56B2DF76-E133-B14C-9593-E70B883B03E3}" type="pres">
      <dgm:prSet presAssocID="{9C4C66BA-0D93-134A-AAFC-932B6057608A}" presName="parentShp" presStyleLbl="node1" presStyleIdx="1" presStyleCnt="5">
        <dgm:presLayoutVars>
          <dgm:bulletEnabled val="1"/>
        </dgm:presLayoutVars>
      </dgm:prSet>
      <dgm:spPr/>
    </dgm:pt>
    <dgm:pt modelId="{B404C812-3548-C149-AB79-7938C70D6331}" type="pres">
      <dgm:prSet presAssocID="{9C4C66BA-0D93-134A-AAFC-932B6057608A}" presName="childShp" presStyleLbl="bgAccFollowNode1" presStyleIdx="1" presStyleCnt="5">
        <dgm:presLayoutVars>
          <dgm:bulletEnabled val="1"/>
        </dgm:presLayoutVars>
      </dgm:prSet>
      <dgm:spPr/>
    </dgm:pt>
    <dgm:pt modelId="{F4A8D59E-75A4-0C46-9CE7-49B732AC9543}" type="pres">
      <dgm:prSet presAssocID="{F513F285-4278-DE4E-A88A-7031A1AFCA4B}" presName="spacing" presStyleCnt="0"/>
      <dgm:spPr/>
    </dgm:pt>
    <dgm:pt modelId="{DAF62299-BBF3-0A4A-B748-31CEFFF181FA}" type="pres">
      <dgm:prSet presAssocID="{D317A186-A392-264B-ADD6-D9E448E2FC01}" presName="linNode" presStyleCnt="0"/>
      <dgm:spPr/>
    </dgm:pt>
    <dgm:pt modelId="{7FF6AED9-2B09-194D-998C-8E2A2D290E77}" type="pres">
      <dgm:prSet presAssocID="{D317A186-A392-264B-ADD6-D9E448E2FC01}" presName="parentShp" presStyleLbl="node1" presStyleIdx="2" presStyleCnt="5">
        <dgm:presLayoutVars>
          <dgm:bulletEnabled val="1"/>
        </dgm:presLayoutVars>
      </dgm:prSet>
      <dgm:spPr/>
    </dgm:pt>
    <dgm:pt modelId="{9DC18636-2B9F-A648-BA8B-F515108ABBB3}" type="pres">
      <dgm:prSet presAssocID="{D317A186-A392-264B-ADD6-D9E448E2FC01}" presName="childShp" presStyleLbl="bgAccFollowNode1" presStyleIdx="2" presStyleCnt="5">
        <dgm:presLayoutVars>
          <dgm:bulletEnabled val="1"/>
        </dgm:presLayoutVars>
      </dgm:prSet>
      <dgm:spPr/>
    </dgm:pt>
    <dgm:pt modelId="{235FBBBD-CB19-0146-81BB-3375A704BC89}" type="pres">
      <dgm:prSet presAssocID="{1DB55D55-6741-6B4B-9B97-5B978E44B7AD}" presName="spacing" presStyleCnt="0"/>
      <dgm:spPr/>
    </dgm:pt>
    <dgm:pt modelId="{207A2C77-FB45-2946-ADCE-522C4E8849E5}" type="pres">
      <dgm:prSet presAssocID="{0F98249B-8D31-D64F-9140-F1B519F6008B}" presName="linNode" presStyleCnt="0"/>
      <dgm:spPr/>
    </dgm:pt>
    <dgm:pt modelId="{E9CA59D4-75AD-854F-95B8-BC61A0AF5823}" type="pres">
      <dgm:prSet presAssocID="{0F98249B-8D31-D64F-9140-F1B519F6008B}" presName="parentShp" presStyleLbl="node1" presStyleIdx="3" presStyleCnt="5">
        <dgm:presLayoutVars>
          <dgm:bulletEnabled val="1"/>
        </dgm:presLayoutVars>
      </dgm:prSet>
      <dgm:spPr/>
    </dgm:pt>
    <dgm:pt modelId="{303859C4-A759-0247-9DDD-F75E68133791}" type="pres">
      <dgm:prSet presAssocID="{0F98249B-8D31-D64F-9140-F1B519F6008B}" presName="childShp" presStyleLbl="bgAccFollowNode1" presStyleIdx="3" presStyleCnt="5">
        <dgm:presLayoutVars>
          <dgm:bulletEnabled val="1"/>
        </dgm:presLayoutVars>
      </dgm:prSet>
      <dgm:spPr/>
    </dgm:pt>
    <dgm:pt modelId="{2A35BC38-9320-8B45-8081-11FCE17EA9E0}" type="pres">
      <dgm:prSet presAssocID="{9746B1A9-4883-D74F-8B71-89FF4BD0B054}" presName="spacing" presStyleCnt="0"/>
      <dgm:spPr/>
    </dgm:pt>
    <dgm:pt modelId="{07C97375-0064-5C47-8B51-E743FFA915BB}" type="pres">
      <dgm:prSet presAssocID="{2383E0AC-8E3D-944B-A9DC-446D7835A994}" presName="linNode" presStyleCnt="0"/>
      <dgm:spPr/>
    </dgm:pt>
    <dgm:pt modelId="{30877830-BCC4-6B4C-9834-15A43F4B4A28}" type="pres">
      <dgm:prSet presAssocID="{2383E0AC-8E3D-944B-A9DC-446D7835A994}" presName="parentShp" presStyleLbl="node1" presStyleIdx="4" presStyleCnt="5">
        <dgm:presLayoutVars>
          <dgm:bulletEnabled val="1"/>
        </dgm:presLayoutVars>
      </dgm:prSet>
      <dgm:spPr/>
    </dgm:pt>
    <dgm:pt modelId="{AC29F618-46CB-3A47-8E02-B5A71E28C1F7}" type="pres">
      <dgm:prSet presAssocID="{2383E0AC-8E3D-944B-A9DC-446D7835A994}" presName="childShp" presStyleLbl="bgAccFollowNode1" presStyleIdx="4" presStyleCnt="5">
        <dgm:presLayoutVars>
          <dgm:bulletEnabled val="1"/>
        </dgm:presLayoutVars>
      </dgm:prSet>
      <dgm:spPr/>
    </dgm:pt>
  </dgm:ptLst>
  <dgm:cxnLst>
    <dgm:cxn modelId="{3DBE4009-2C00-CC42-8BB0-E442374CAEF3}" srcId="{5F33DA35-3257-504E-AF5F-991E70FD1CF4}" destId="{4C3C841E-6229-3544-AAF0-1684FA0D6A93}" srcOrd="0" destOrd="0" parTransId="{9D638A22-2B6F-4942-9395-5A97365512BE}" sibTransId="{3A9776F1-C26B-444B-A223-EB4F17C28496}"/>
    <dgm:cxn modelId="{45588109-DA27-194E-998A-A497487142CB}" type="presOf" srcId="{9C4C66BA-0D93-134A-AAFC-932B6057608A}" destId="{56B2DF76-E133-B14C-9593-E70B883B03E3}" srcOrd="0" destOrd="0" presId="urn:microsoft.com/office/officeart/2005/8/layout/vList6"/>
    <dgm:cxn modelId="{43C5ED0C-4E57-3C4A-92F6-D3F56A76985C}" srcId="{25A16BCF-D273-7743-AE5E-711ED41A9947}" destId="{D317A186-A392-264B-ADD6-D9E448E2FC01}" srcOrd="2" destOrd="0" parTransId="{B0ACA9CB-B47C-5047-9C09-E59B637D9EDC}" sibTransId="{1DB55D55-6741-6B4B-9B97-5B978E44B7AD}"/>
    <dgm:cxn modelId="{D902B50D-ECC3-7845-ADB6-CD101777BC91}" srcId="{9C4C66BA-0D93-134A-AAFC-932B6057608A}" destId="{47F07211-47E8-8844-A8A4-75687B5BBC0F}" srcOrd="0" destOrd="0" parTransId="{8E55D7A6-38BE-3B48-A24C-9733DDB0FE79}" sibTransId="{584800A0-31A9-8740-9310-CF693AB23747}"/>
    <dgm:cxn modelId="{B4D1152D-8A60-C04A-AF4D-97D9E05CD2A1}" type="presOf" srcId="{4E0ABE05-1B1A-094B-8674-CF3E27645CBE}" destId="{AC29F618-46CB-3A47-8E02-B5A71E28C1F7}" srcOrd="0" destOrd="0" presId="urn:microsoft.com/office/officeart/2005/8/layout/vList6"/>
    <dgm:cxn modelId="{14521A44-38CD-AD40-BFF9-3065D6727A00}" type="presOf" srcId="{47F07211-47E8-8844-A8A4-75687B5BBC0F}" destId="{B404C812-3548-C149-AB79-7938C70D6331}" srcOrd="0" destOrd="0" presId="urn:microsoft.com/office/officeart/2005/8/layout/vList6"/>
    <dgm:cxn modelId="{B0781049-BF37-614F-AA38-B57BE7A4D075}" srcId="{2383E0AC-8E3D-944B-A9DC-446D7835A994}" destId="{4E0ABE05-1B1A-094B-8674-CF3E27645CBE}" srcOrd="0" destOrd="0" parTransId="{FF628FC3-39E6-A845-8DF3-443D51F80E71}" sibTransId="{73E3DD2A-5B0C-B147-BB9A-02FB917818F2}"/>
    <dgm:cxn modelId="{3A9C405F-C053-EC43-AF8A-087F76179926}" srcId="{0F98249B-8D31-D64F-9140-F1B519F6008B}" destId="{445AC4DA-57FC-B947-89C9-CD23C1B1490D}" srcOrd="0" destOrd="0" parTransId="{747F38C9-4575-AD43-8B20-CA3286EF9A74}" sibTransId="{9FBBE630-9998-3243-BB16-E6331B6FAC08}"/>
    <dgm:cxn modelId="{3E842F67-9342-DC4C-B99A-4BC63AACFEFC}" type="presOf" srcId="{2383E0AC-8E3D-944B-A9DC-446D7835A994}" destId="{30877830-BCC4-6B4C-9834-15A43F4B4A28}" srcOrd="0" destOrd="0" presId="urn:microsoft.com/office/officeart/2005/8/layout/vList6"/>
    <dgm:cxn modelId="{76833E71-D040-8044-BB93-9B0AEF0EAFB3}" type="presOf" srcId="{4C3C841E-6229-3544-AAF0-1684FA0D6A93}" destId="{970202AD-A98E-1A41-93F7-D5878FE63782}" srcOrd="0" destOrd="0" presId="urn:microsoft.com/office/officeart/2005/8/layout/vList6"/>
    <dgm:cxn modelId="{F9F71A83-CC9F-E648-A6E2-1DB398E365AA}" srcId="{25A16BCF-D273-7743-AE5E-711ED41A9947}" destId="{9C4C66BA-0D93-134A-AAFC-932B6057608A}" srcOrd="1" destOrd="0" parTransId="{213582F5-55CF-8B4A-A55C-BD01137A1AF3}" sibTransId="{F513F285-4278-DE4E-A88A-7031A1AFCA4B}"/>
    <dgm:cxn modelId="{FF16269C-4F68-374F-94F4-0773998AA1C4}" type="presOf" srcId="{25A16BCF-D273-7743-AE5E-711ED41A9947}" destId="{53EAB41E-1A37-B64A-918E-CE37FF153246}" srcOrd="0" destOrd="0" presId="urn:microsoft.com/office/officeart/2005/8/layout/vList6"/>
    <dgm:cxn modelId="{AE7E8C9F-1A83-B442-B5B8-A970F1D3401C}" srcId="{25A16BCF-D273-7743-AE5E-711ED41A9947}" destId="{0F98249B-8D31-D64F-9140-F1B519F6008B}" srcOrd="3" destOrd="0" parTransId="{7803B8F9-E3DD-604B-94B8-B4A868C840CE}" sibTransId="{9746B1A9-4883-D74F-8B71-89FF4BD0B054}"/>
    <dgm:cxn modelId="{C4EF83AC-6135-DD4E-9ACB-D5C383F23127}" srcId="{25A16BCF-D273-7743-AE5E-711ED41A9947}" destId="{2383E0AC-8E3D-944B-A9DC-446D7835A994}" srcOrd="4" destOrd="0" parTransId="{2FAE3EDB-37C9-9643-B59E-1523B1B2F35D}" sibTransId="{A6ACC7B3-E9AD-EE4E-AF51-B0440AD3497F}"/>
    <dgm:cxn modelId="{88FDA5BA-5E3C-3A47-8A3C-FEC46A9A59AE}" type="presOf" srcId="{5F33DA35-3257-504E-AF5F-991E70FD1CF4}" destId="{818C83E7-3002-0F45-8B1B-FC771D6AAAD9}" srcOrd="0" destOrd="0" presId="urn:microsoft.com/office/officeart/2005/8/layout/vList6"/>
    <dgm:cxn modelId="{AE5F54C2-50F2-AC47-AC6A-1AFDBAC23922}" type="presOf" srcId="{D317A186-A392-264B-ADD6-D9E448E2FC01}" destId="{7FF6AED9-2B09-194D-998C-8E2A2D290E77}" srcOrd="0" destOrd="0" presId="urn:microsoft.com/office/officeart/2005/8/layout/vList6"/>
    <dgm:cxn modelId="{30155CC6-3568-DC4E-BCFD-B2277213FDE3}" srcId="{25A16BCF-D273-7743-AE5E-711ED41A9947}" destId="{5F33DA35-3257-504E-AF5F-991E70FD1CF4}" srcOrd="0" destOrd="0" parTransId="{0951BCF1-C023-5B4A-B830-FB5144A208A1}" sibTransId="{CD2A8AB3-B060-244B-ACBB-33DC585A0241}"/>
    <dgm:cxn modelId="{09F402C9-00B2-A94A-97BB-DD1144A2EDE3}" srcId="{D317A186-A392-264B-ADD6-D9E448E2FC01}" destId="{F7AF0F17-8BE2-0941-9E9D-C51A22273349}" srcOrd="0" destOrd="0" parTransId="{D7D34F02-4942-0F45-BB22-2897B863B995}" sibTransId="{92AD4CB1-02AD-7A49-B05D-9DBA526BA644}"/>
    <dgm:cxn modelId="{7759F6E8-1046-B043-A1F1-C3D9C57BC958}" type="presOf" srcId="{445AC4DA-57FC-B947-89C9-CD23C1B1490D}" destId="{303859C4-A759-0247-9DDD-F75E68133791}" srcOrd="0" destOrd="0" presId="urn:microsoft.com/office/officeart/2005/8/layout/vList6"/>
    <dgm:cxn modelId="{AFEF00F1-CE8A-5A4E-AB04-C4745E0E2782}" type="presOf" srcId="{0F98249B-8D31-D64F-9140-F1B519F6008B}" destId="{E9CA59D4-75AD-854F-95B8-BC61A0AF5823}" srcOrd="0" destOrd="0" presId="urn:microsoft.com/office/officeart/2005/8/layout/vList6"/>
    <dgm:cxn modelId="{7C42D4FF-CA81-8E48-8152-B66E08D51995}" type="presOf" srcId="{F7AF0F17-8BE2-0941-9E9D-C51A22273349}" destId="{9DC18636-2B9F-A648-BA8B-F515108ABBB3}" srcOrd="0" destOrd="0" presId="urn:microsoft.com/office/officeart/2005/8/layout/vList6"/>
    <dgm:cxn modelId="{65A65F55-7876-D94F-8E86-7C6FD79EB114}" type="presParOf" srcId="{53EAB41E-1A37-B64A-918E-CE37FF153246}" destId="{A209DD90-DFE5-9C44-9250-B62A12B7DD64}" srcOrd="0" destOrd="0" presId="urn:microsoft.com/office/officeart/2005/8/layout/vList6"/>
    <dgm:cxn modelId="{92EA3D9A-BAA6-E849-8C18-7B62A0AA4460}" type="presParOf" srcId="{A209DD90-DFE5-9C44-9250-B62A12B7DD64}" destId="{818C83E7-3002-0F45-8B1B-FC771D6AAAD9}" srcOrd="0" destOrd="0" presId="urn:microsoft.com/office/officeart/2005/8/layout/vList6"/>
    <dgm:cxn modelId="{5A4871AA-DE3F-E142-AAAE-057147D821AC}" type="presParOf" srcId="{A209DD90-DFE5-9C44-9250-B62A12B7DD64}" destId="{970202AD-A98E-1A41-93F7-D5878FE63782}" srcOrd="1" destOrd="0" presId="urn:microsoft.com/office/officeart/2005/8/layout/vList6"/>
    <dgm:cxn modelId="{1F57956C-C711-C643-A716-29849EA66B3D}" type="presParOf" srcId="{53EAB41E-1A37-B64A-918E-CE37FF153246}" destId="{E3A6AEB9-6A9E-8F4D-8A3E-A91580BC1F4F}" srcOrd="1" destOrd="0" presId="urn:microsoft.com/office/officeart/2005/8/layout/vList6"/>
    <dgm:cxn modelId="{A7F21AA5-F1C9-3044-8C30-4098D4FAEE4C}" type="presParOf" srcId="{53EAB41E-1A37-B64A-918E-CE37FF153246}" destId="{0BF5E371-17C3-1840-8497-CA0874971D1B}" srcOrd="2" destOrd="0" presId="urn:microsoft.com/office/officeart/2005/8/layout/vList6"/>
    <dgm:cxn modelId="{03343462-3920-CE43-AAFD-26292710893C}" type="presParOf" srcId="{0BF5E371-17C3-1840-8497-CA0874971D1B}" destId="{56B2DF76-E133-B14C-9593-E70B883B03E3}" srcOrd="0" destOrd="0" presId="urn:microsoft.com/office/officeart/2005/8/layout/vList6"/>
    <dgm:cxn modelId="{A4D959ED-848F-1749-9AF8-E009BC998ADF}" type="presParOf" srcId="{0BF5E371-17C3-1840-8497-CA0874971D1B}" destId="{B404C812-3548-C149-AB79-7938C70D6331}" srcOrd="1" destOrd="0" presId="urn:microsoft.com/office/officeart/2005/8/layout/vList6"/>
    <dgm:cxn modelId="{97806A3B-F3F9-B04C-9171-B1207C7E8FE8}" type="presParOf" srcId="{53EAB41E-1A37-B64A-918E-CE37FF153246}" destId="{F4A8D59E-75A4-0C46-9CE7-49B732AC9543}" srcOrd="3" destOrd="0" presId="urn:microsoft.com/office/officeart/2005/8/layout/vList6"/>
    <dgm:cxn modelId="{B082D9D3-62C9-F24F-8D1D-452BC187749A}" type="presParOf" srcId="{53EAB41E-1A37-B64A-918E-CE37FF153246}" destId="{DAF62299-BBF3-0A4A-B748-31CEFFF181FA}" srcOrd="4" destOrd="0" presId="urn:microsoft.com/office/officeart/2005/8/layout/vList6"/>
    <dgm:cxn modelId="{D9498702-3B0A-7A4E-A5FC-BB0B5277C04F}" type="presParOf" srcId="{DAF62299-BBF3-0A4A-B748-31CEFFF181FA}" destId="{7FF6AED9-2B09-194D-998C-8E2A2D290E77}" srcOrd="0" destOrd="0" presId="urn:microsoft.com/office/officeart/2005/8/layout/vList6"/>
    <dgm:cxn modelId="{86172319-C242-F741-81B2-9F09B5556BA5}" type="presParOf" srcId="{DAF62299-BBF3-0A4A-B748-31CEFFF181FA}" destId="{9DC18636-2B9F-A648-BA8B-F515108ABBB3}" srcOrd="1" destOrd="0" presId="urn:microsoft.com/office/officeart/2005/8/layout/vList6"/>
    <dgm:cxn modelId="{3A9390AF-686A-B946-8085-9FE5D4E2FF53}" type="presParOf" srcId="{53EAB41E-1A37-B64A-918E-CE37FF153246}" destId="{235FBBBD-CB19-0146-81BB-3375A704BC89}" srcOrd="5" destOrd="0" presId="urn:microsoft.com/office/officeart/2005/8/layout/vList6"/>
    <dgm:cxn modelId="{B1E70528-2D23-2745-A212-5D34264DB554}" type="presParOf" srcId="{53EAB41E-1A37-B64A-918E-CE37FF153246}" destId="{207A2C77-FB45-2946-ADCE-522C4E8849E5}" srcOrd="6" destOrd="0" presId="urn:microsoft.com/office/officeart/2005/8/layout/vList6"/>
    <dgm:cxn modelId="{CF160FEF-207A-014E-9844-76F416671315}" type="presParOf" srcId="{207A2C77-FB45-2946-ADCE-522C4E8849E5}" destId="{E9CA59D4-75AD-854F-95B8-BC61A0AF5823}" srcOrd="0" destOrd="0" presId="urn:microsoft.com/office/officeart/2005/8/layout/vList6"/>
    <dgm:cxn modelId="{3B8F8799-F1FA-1143-87E0-A2EB78F2A829}" type="presParOf" srcId="{207A2C77-FB45-2946-ADCE-522C4E8849E5}" destId="{303859C4-A759-0247-9DDD-F75E68133791}" srcOrd="1" destOrd="0" presId="urn:microsoft.com/office/officeart/2005/8/layout/vList6"/>
    <dgm:cxn modelId="{7065FDBF-DF47-2848-A066-17A52D58635E}" type="presParOf" srcId="{53EAB41E-1A37-B64A-918E-CE37FF153246}" destId="{2A35BC38-9320-8B45-8081-11FCE17EA9E0}" srcOrd="7" destOrd="0" presId="urn:microsoft.com/office/officeart/2005/8/layout/vList6"/>
    <dgm:cxn modelId="{D37ABDC5-DC9A-4148-A552-338FF88BC7E9}" type="presParOf" srcId="{53EAB41E-1A37-B64A-918E-CE37FF153246}" destId="{07C97375-0064-5C47-8B51-E743FFA915BB}" srcOrd="8" destOrd="0" presId="urn:microsoft.com/office/officeart/2005/8/layout/vList6"/>
    <dgm:cxn modelId="{402069C1-584C-824E-B118-D41B87952878}" type="presParOf" srcId="{07C97375-0064-5C47-8B51-E743FFA915BB}" destId="{30877830-BCC4-6B4C-9834-15A43F4B4A28}" srcOrd="0" destOrd="0" presId="urn:microsoft.com/office/officeart/2005/8/layout/vList6"/>
    <dgm:cxn modelId="{16AB3617-69B1-AD4B-B598-751B5566612D}" type="presParOf" srcId="{07C97375-0064-5C47-8B51-E743FFA915BB}" destId="{AC29F618-46CB-3A47-8E02-B5A71E28C1F7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8F72DED-C491-6E45-9D46-FEBCE7BF530A}" type="doc">
      <dgm:prSet loTypeId="urn:microsoft.com/office/officeart/2005/8/layout/default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2666C1FD-1727-604A-9604-A9C1E84BA3CB}">
      <dgm:prSet phldrT="[Текст]"/>
      <dgm:spPr/>
      <dgm:t>
        <a:bodyPr/>
        <a:lstStyle/>
        <a:p>
          <a:r>
            <a:rPr lang="en-US" dirty="0"/>
            <a:t>&gt;</a:t>
          </a:r>
          <a:endParaRPr lang="ru-RU" dirty="0"/>
        </a:p>
      </dgm:t>
    </dgm:pt>
    <dgm:pt modelId="{29139F57-AAEF-A746-B04A-0B1C7360D823}" type="parTrans" cxnId="{4B76F959-F98B-9D49-8DBF-7B4075599B44}">
      <dgm:prSet/>
      <dgm:spPr/>
      <dgm:t>
        <a:bodyPr/>
        <a:lstStyle/>
        <a:p>
          <a:endParaRPr lang="ru-RU"/>
        </a:p>
      </dgm:t>
    </dgm:pt>
    <dgm:pt modelId="{D0B72D8B-4069-654C-BC82-8763F200FFF7}" type="sibTrans" cxnId="{4B76F959-F98B-9D49-8DBF-7B4075599B44}">
      <dgm:prSet/>
      <dgm:spPr/>
      <dgm:t>
        <a:bodyPr/>
        <a:lstStyle/>
        <a:p>
          <a:endParaRPr lang="ru-RU"/>
        </a:p>
      </dgm:t>
    </dgm:pt>
    <dgm:pt modelId="{2534786D-0D0F-3349-9004-93C836068DC2}">
      <dgm:prSet phldrT="[Текст]"/>
      <dgm:spPr/>
      <dgm:t>
        <a:bodyPr/>
        <a:lstStyle/>
        <a:p>
          <a:r>
            <a:rPr lang="en-US" dirty="0"/>
            <a:t>&lt;</a:t>
          </a:r>
          <a:endParaRPr lang="ru-RU" dirty="0"/>
        </a:p>
      </dgm:t>
    </dgm:pt>
    <dgm:pt modelId="{8F7CD341-89AE-8A48-8B5F-56A6EB13166A}" type="parTrans" cxnId="{CE513900-50A2-5148-917E-55D66DABC18B}">
      <dgm:prSet/>
      <dgm:spPr/>
      <dgm:t>
        <a:bodyPr/>
        <a:lstStyle/>
        <a:p>
          <a:endParaRPr lang="ru-RU"/>
        </a:p>
      </dgm:t>
    </dgm:pt>
    <dgm:pt modelId="{11C71B6D-C792-DB4D-B770-F163C1FCEE8F}" type="sibTrans" cxnId="{CE513900-50A2-5148-917E-55D66DABC18B}">
      <dgm:prSet/>
      <dgm:spPr/>
      <dgm:t>
        <a:bodyPr/>
        <a:lstStyle/>
        <a:p>
          <a:endParaRPr lang="ru-RU"/>
        </a:p>
      </dgm:t>
    </dgm:pt>
    <dgm:pt modelId="{3D6957D8-EC75-674A-820F-F12198DEF528}">
      <dgm:prSet phldrT="[Текст]"/>
      <dgm:spPr/>
      <dgm:t>
        <a:bodyPr/>
        <a:lstStyle/>
        <a:p>
          <a:r>
            <a:rPr lang="en-US" dirty="0"/>
            <a:t>==</a:t>
          </a:r>
          <a:endParaRPr lang="ru-RU" dirty="0"/>
        </a:p>
      </dgm:t>
    </dgm:pt>
    <dgm:pt modelId="{748BC4BB-5029-A440-92B4-35582D915709}" type="parTrans" cxnId="{51F75B99-B526-CF4A-8093-C6F3A13C60D9}">
      <dgm:prSet/>
      <dgm:spPr/>
      <dgm:t>
        <a:bodyPr/>
        <a:lstStyle/>
        <a:p>
          <a:endParaRPr lang="ru-RU"/>
        </a:p>
      </dgm:t>
    </dgm:pt>
    <dgm:pt modelId="{DB57C59A-6182-8F4A-818D-21F50A8838AA}" type="sibTrans" cxnId="{51F75B99-B526-CF4A-8093-C6F3A13C60D9}">
      <dgm:prSet/>
      <dgm:spPr/>
      <dgm:t>
        <a:bodyPr/>
        <a:lstStyle/>
        <a:p>
          <a:endParaRPr lang="ru-RU"/>
        </a:p>
      </dgm:t>
    </dgm:pt>
    <dgm:pt modelId="{68545188-37A9-994E-911A-3F18AEF41C96}">
      <dgm:prSet phldrT="[Текст]"/>
      <dgm:spPr/>
      <dgm:t>
        <a:bodyPr/>
        <a:lstStyle/>
        <a:p>
          <a:r>
            <a:rPr lang="en-US" dirty="0"/>
            <a:t>!=</a:t>
          </a:r>
          <a:endParaRPr lang="ru-RU" dirty="0"/>
        </a:p>
      </dgm:t>
    </dgm:pt>
    <dgm:pt modelId="{2E7D24AD-8C11-F740-ACDE-034B5B10C0A7}" type="parTrans" cxnId="{6F17F4F8-E2BB-B140-94CB-A1702B7339A4}">
      <dgm:prSet/>
      <dgm:spPr/>
      <dgm:t>
        <a:bodyPr/>
        <a:lstStyle/>
        <a:p>
          <a:endParaRPr lang="ru-RU"/>
        </a:p>
      </dgm:t>
    </dgm:pt>
    <dgm:pt modelId="{2B51EFC3-DFAD-5E42-9248-AED767EBD104}" type="sibTrans" cxnId="{6F17F4F8-E2BB-B140-94CB-A1702B7339A4}">
      <dgm:prSet/>
      <dgm:spPr/>
      <dgm:t>
        <a:bodyPr/>
        <a:lstStyle/>
        <a:p>
          <a:endParaRPr lang="ru-RU"/>
        </a:p>
      </dgm:t>
    </dgm:pt>
    <dgm:pt modelId="{CE846F88-276E-6A44-A98B-7815C5D1D8C4}">
      <dgm:prSet phldrT="[Текст]"/>
      <dgm:spPr/>
      <dgm:t>
        <a:bodyPr/>
        <a:lstStyle/>
        <a:p>
          <a:r>
            <a:rPr lang="en-US" dirty="0"/>
            <a:t>&lt;=</a:t>
          </a:r>
          <a:endParaRPr lang="ru-RU" dirty="0"/>
        </a:p>
      </dgm:t>
    </dgm:pt>
    <dgm:pt modelId="{7081D5B4-89AB-3B49-A499-696BF8FB02C1}" type="parTrans" cxnId="{658BE836-E89A-C941-B476-1F3152A64C83}">
      <dgm:prSet/>
      <dgm:spPr/>
      <dgm:t>
        <a:bodyPr/>
        <a:lstStyle/>
        <a:p>
          <a:endParaRPr lang="ru-RU"/>
        </a:p>
      </dgm:t>
    </dgm:pt>
    <dgm:pt modelId="{9A5FDBA8-68AD-2C46-833B-8C58345392ED}" type="sibTrans" cxnId="{658BE836-E89A-C941-B476-1F3152A64C83}">
      <dgm:prSet/>
      <dgm:spPr/>
      <dgm:t>
        <a:bodyPr/>
        <a:lstStyle/>
        <a:p>
          <a:endParaRPr lang="ru-RU"/>
        </a:p>
      </dgm:t>
    </dgm:pt>
    <dgm:pt modelId="{22CB5388-E94E-A24A-A10E-A4129895BDE3}">
      <dgm:prSet phldrT="[Текст]"/>
      <dgm:spPr/>
      <dgm:t>
        <a:bodyPr/>
        <a:lstStyle/>
        <a:p>
          <a:r>
            <a:rPr lang="en-US" dirty="0"/>
            <a:t>&gt;=</a:t>
          </a:r>
          <a:endParaRPr lang="ru-RU" dirty="0"/>
        </a:p>
      </dgm:t>
    </dgm:pt>
    <dgm:pt modelId="{2933766B-ABDA-2442-A246-D41992182CAE}" type="parTrans" cxnId="{54737737-E673-4D4B-B6D8-3FD3A76D3304}">
      <dgm:prSet/>
      <dgm:spPr/>
      <dgm:t>
        <a:bodyPr/>
        <a:lstStyle/>
        <a:p>
          <a:endParaRPr lang="ru-RU"/>
        </a:p>
      </dgm:t>
    </dgm:pt>
    <dgm:pt modelId="{F3BC7628-5A4F-F24D-BA01-F82FB221DED6}" type="sibTrans" cxnId="{54737737-E673-4D4B-B6D8-3FD3A76D3304}">
      <dgm:prSet/>
      <dgm:spPr/>
      <dgm:t>
        <a:bodyPr/>
        <a:lstStyle/>
        <a:p>
          <a:endParaRPr lang="ru-RU"/>
        </a:p>
      </dgm:t>
    </dgm:pt>
    <dgm:pt modelId="{356E690C-CB70-A04C-8C3F-C3698D31CCB0}" type="pres">
      <dgm:prSet presAssocID="{58F72DED-C491-6E45-9D46-FEBCE7BF530A}" presName="diagram" presStyleCnt="0">
        <dgm:presLayoutVars>
          <dgm:dir/>
          <dgm:resizeHandles val="exact"/>
        </dgm:presLayoutVars>
      </dgm:prSet>
      <dgm:spPr/>
    </dgm:pt>
    <dgm:pt modelId="{EDE4347E-0206-4E4A-A22C-30C64887F9D1}" type="pres">
      <dgm:prSet presAssocID="{2666C1FD-1727-604A-9604-A9C1E84BA3CB}" presName="node" presStyleLbl="node1" presStyleIdx="0" presStyleCnt="6">
        <dgm:presLayoutVars>
          <dgm:bulletEnabled val="1"/>
        </dgm:presLayoutVars>
      </dgm:prSet>
      <dgm:spPr/>
    </dgm:pt>
    <dgm:pt modelId="{93CE1676-15DB-A14E-AD96-36121605AF02}" type="pres">
      <dgm:prSet presAssocID="{D0B72D8B-4069-654C-BC82-8763F200FFF7}" presName="sibTrans" presStyleCnt="0"/>
      <dgm:spPr/>
    </dgm:pt>
    <dgm:pt modelId="{62AE4696-5EAC-4E45-9E77-F0C6741A9F2C}" type="pres">
      <dgm:prSet presAssocID="{2534786D-0D0F-3349-9004-93C836068DC2}" presName="node" presStyleLbl="node1" presStyleIdx="1" presStyleCnt="6">
        <dgm:presLayoutVars>
          <dgm:bulletEnabled val="1"/>
        </dgm:presLayoutVars>
      </dgm:prSet>
      <dgm:spPr/>
    </dgm:pt>
    <dgm:pt modelId="{7B89EDD2-B6D1-A449-834B-D575EFD1CFC4}" type="pres">
      <dgm:prSet presAssocID="{11C71B6D-C792-DB4D-B770-F163C1FCEE8F}" presName="sibTrans" presStyleCnt="0"/>
      <dgm:spPr/>
    </dgm:pt>
    <dgm:pt modelId="{8BA1E5B7-05CF-7F45-B123-3BBD3D8638DF}" type="pres">
      <dgm:prSet presAssocID="{3D6957D8-EC75-674A-820F-F12198DEF528}" presName="node" presStyleLbl="node1" presStyleIdx="2" presStyleCnt="6">
        <dgm:presLayoutVars>
          <dgm:bulletEnabled val="1"/>
        </dgm:presLayoutVars>
      </dgm:prSet>
      <dgm:spPr/>
    </dgm:pt>
    <dgm:pt modelId="{EB392764-29FB-0543-AB27-A9E0E6CE031B}" type="pres">
      <dgm:prSet presAssocID="{DB57C59A-6182-8F4A-818D-21F50A8838AA}" presName="sibTrans" presStyleCnt="0"/>
      <dgm:spPr/>
    </dgm:pt>
    <dgm:pt modelId="{A562CFF8-ECBB-9540-9B35-6C5D26F864E2}" type="pres">
      <dgm:prSet presAssocID="{68545188-37A9-994E-911A-3F18AEF41C96}" presName="node" presStyleLbl="node1" presStyleIdx="3" presStyleCnt="6">
        <dgm:presLayoutVars>
          <dgm:bulletEnabled val="1"/>
        </dgm:presLayoutVars>
      </dgm:prSet>
      <dgm:spPr/>
    </dgm:pt>
    <dgm:pt modelId="{B687BDF8-7938-2B4C-8733-89BA2348809E}" type="pres">
      <dgm:prSet presAssocID="{2B51EFC3-DFAD-5E42-9248-AED767EBD104}" presName="sibTrans" presStyleCnt="0"/>
      <dgm:spPr/>
    </dgm:pt>
    <dgm:pt modelId="{1C205B3F-4C85-0D49-A302-49D9D2C545A8}" type="pres">
      <dgm:prSet presAssocID="{CE846F88-276E-6A44-A98B-7815C5D1D8C4}" presName="node" presStyleLbl="node1" presStyleIdx="4" presStyleCnt="6">
        <dgm:presLayoutVars>
          <dgm:bulletEnabled val="1"/>
        </dgm:presLayoutVars>
      </dgm:prSet>
      <dgm:spPr/>
    </dgm:pt>
    <dgm:pt modelId="{00890E4E-9788-874E-8A62-A7CF98374292}" type="pres">
      <dgm:prSet presAssocID="{9A5FDBA8-68AD-2C46-833B-8C58345392ED}" presName="sibTrans" presStyleCnt="0"/>
      <dgm:spPr/>
    </dgm:pt>
    <dgm:pt modelId="{51A9D5EB-DB8A-7844-9A02-9F587B5BA5F1}" type="pres">
      <dgm:prSet presAssocID="{22CB5388-E94E-A24A-A10E-A4129895BDE3}" presName="node" presStyleLbl="node1" presStyleIdx="5" presStyleCnt="6">
        <dgm:presLayoutVars>
          <dgm:bulletEnabled val="1"/>
        </dgm:presLayoutVars>
      </dgm:prSet>
      <dgm:spPr/>
    </dgm:pt>
  </dgm:ptLst>
  <dgm:cxnLst>
    <dgm:cxn modelId="{CE513900-50A2-5148-917E-55D66DABC18B}" srcId="{58F72DED-C491-6E45-9D46-FEBCE7BF530A}" destId="{2534786D-0D0F-3349-9004-93C836068DC2}" srcOrd="1" destOrd="0" parTransId="{8F7CD341-89AE-8A48-8B5F-56A6EB13166A}" sibTransId="{11C71B6D-C792-DB4D-B770-F163C1FCEE8F}"/>
    <dgm:cxn modelId="{8DD5070A-0A21-7A4C-911B-E3CF4E40A39F}" type="presOf" srcId="{2666C1FD-1727-604A-9604-A9C1E84BA3CB}" destId="{EDE4347E-0206-4E4A-A22C-30C64887F9D1}" srcOrd="0" destOrd="0" presId="urn:microsoft.com/office/officeart/2005/8/layout/default"/>
    <dgm:cxn modelId="{FDC63D34-4368-E742-A33C-453E33DB54C2}" type="presOf" srcId="{58F72DED-C491-6E45-9D46-FEBCE7BF530A}" destId="{356E690C-CB70-A04C-8C3F-C3698D31CCB0}" srcOrd="0" destOrd="0" presId="urn:microsoft.com/office/officeart/2005/8/layout/default"/>
    <dgm:cxn modelId="{658BE836-E89A-C941-B476-1F3152A64C83}" srcId="{58F72DED-C491-6E45-9D46-FEBCE7BF530A}" destId="{CE846F88-276E-6A44-A98B-7815C5D1D8C4}" srcOrd="4" destOrd="0" parTransId="{7081D5B4-89AB-3B49-A499-696BF8FB02C1}" sibTransId="{9A5FDBA8-68AD-2C46-833B-8C58345392ED}"/>
    <dgm:cxn modelId="{54737737-E673-4D4B-B6D8-3FD3A76D3304}" srcId="{58F72DED-C491-6E45-9D46-FEBCE7BF530A}" destId="{22CB5388-E94E-A24A-A10E-A4129895BDE3}" srcOrd="5" destOrd="0" parTransId="{2933766B-ABDA-2442-A246-D41992182CAE}" sibTransId="{F3BC7628-5A4F-F24D-BA01-F82FB221DED6}"/>
    <dgm:cxn modelId="{E7822A3F-D408-6240-9152-532935074935}" type="presOf" srcId="{3D6957D8-EC75-674A-820F-F12198DEF528}" destId="{8BA1E5B7-05CF-7F45-B123-3BBD3D8638DF}" srcOrd="0" destOrd="0" presId="urn:microsoft.com/office/officeart/2005/8/layout/default"/>
    <dgm:cxn modelId="{4B76F959-F98B-9D49-8DBF-7B4075599B44}" srcId="{58F72DED-C491-6E45-9D46-FEBCE7BF530A}" destId="{2666C1FD-1727-604A-9604-A9C1E84BA3CB}" srcOrd="0" destOrd="0" parTransId="{29139F57-AAEF-A746-B04A-0B1C7360D823}" sibTransId="{D0B72D8B-4069-654C-BC82-8763F200FFF7}"/>
    <dgm:cxn modelId="{AB615562-B2B3-724A-9F59-171CE141189E}" type="presOf" srcId="{68545188-37A9-994E-911A-3F18AEF41C96}" destId="{A562CFF8-ECBB-9540-9B35-6C5D26F864E2}" srcOrd="0" destOrd="0" presId="urn:microsoft.com/office/officeart/2005/8/layout/default"/>
    <dgm:cxn modelId="{51F75B99-B526-CF4A-8093-C6F3A13C60D9}" srcId="{58F72DED-C491-6E45-9D46-FEBCE7BF530A}" destId="{3D6957D8-EC75-674A-820F-F12198DEF528}" srcOrd="2" destOrd="0" parTransId="{748BC4BB-5029-A440-92B4-35582D915709}" sibTransId="{DB57C59A-6182-8F4A-818D-21F50A8838AA}"/>
    <dgm:cxn modelId="{CF7E5DC8-70BE-7142-9816-5C62A7F83C4C}" type="presOf" srcId="{2534786D-0D0F-3349-9004-93C836068DC2}" destId="{62AE4696-5EAC-4E45-9E77-F0C6741A9F2C}" srcOrd="0" destOrd="0" presId="urn:microsoft.com/office/officeart/2005/8/layout/default"/>
    <dgm:cxn modelId="{ED8560DB-311F-6B49-AA1F-BA125F762012}" type="presOf" srcId="{CE846F88-276E-6A44-A98B-7815C5D1D8C4}" destId="{1C205B3F-4C85-0D49-A302-49D9D2C545A8}" srcOrd="0" destOrd="0" presId="urn:microsoft.com/office/officeart/2005/8/layout/default"/>
    <dgm:cxn modelId="{16AF21EA-6491-D44C-A8B0-1216FCE8B841}" type="presOf" srcId="{22CB5388-E94E-A24A-A10E-A4129895BDE3}" destId="{51A9D5EB-DB8A-7844-9A02-9F587B5BA5F1}" srcOrd="0" destOrd="0" presId="urn:microsoft.com/office/officeart/2005/8/layout/default"/>
    <dgm:cxn modelId="{6F17F4F8-E2BB-B140-94CB-A1702B7339A4}" srcId="{58F72DED-C491-6E45-9D46-FEBCE7BF530A}" destId="{68545188-37A9-994E-911A-3F18AEF41C96}" srcOrd="3" destOrd="0" parTransId="{2E7D24AD-8C11-F740-ACDE-034B5B10C0A7}" sibTransId="{2B51EFC3-DFAD-5E42-9248-AED767EBD104}"/>
    <dgm:cxn modelId="{F0D727CC-010E-6749-9E7F-6A116349955B}" type="presParOf" srcId="{356E690C-CB70-A04C-8C3F-C3698D31CCB0}" destId="{EDE4347E-0206-4E4A-A22C-30C64887F9D1}" srcOrd="0" destOrd="0" presId="urn:microsoft.com/office/officeart/2005/8/layout/default"/>
    <dgm:cxn modelId="{25826A03-F556-394F-9B62-5FE05DD5FEC9}" type="presParOf" srcId="{356E690C-CB70-A04C-8C3F-C3698D31CCB0}" destId="{93CE1676-15DB-A14E-AD96-36121605AF02}" srcOrd="1" destOrd="0" presId="urn:microsoft.com/office/officeart/2005/8/layout/default"/>
    <dgm:cxn modelId="{AEE09F79-5A23-864F-B1DD-FA1B10A36403}" type="presParOf" srcId="{356E690C-CB70-A04C-8C3F-C3698D31CCB0}" destId="{62AE4696-5EAC-4E45-9E77-F0C6741A9F2C}" srcOrd="2" destOrd="0" presId="urn:microsoft.com/office/officeart/2005/8/layout/default"/>
    <dgm:cxn modelId="{EB111394-D24F-F74A-9561-F67E06D3AB3A}" type="presParOf" srcId="{356E690C-CB70-A04C-8C3F-C3698D31CCB0}" destId="{7B89EDD2-B6D1-A449-834B-D575EFD1CFC4}" srcOrd="3" destOrd="0" presId="urn:microsoft.com/office/officeart/2005/8/layout/default"/>
    <dgm:cxn modelId="{6CE6F02D-E668-B745-A15C-C6DFBD49E226}" type="presParOf" srcId="{356E690C-CB70-A04C-8C3F-C3698D31CCB0}" destId="{8BA1E5B7-05CF-7F45-B123-3BBD3D8638DF}" srcOrd="4" destOrd="0" presId="urn:microsoft.com/office/officeart/2005/8/layout/default"/>
    <dgm:cxn modelId="{9928707E-2BD0-194E-81A0-B5FF61A43090}" type="presParOf" srcId="{356E690C-CB70-A04C-8C3F-C3698D31CCB0}" destId="{EB392764-29FB-0543-AB27-A9E0E6CE031B}" srcOrd="5" destOrd="0" presId="urn:microsoft.com/office/officeart/2005/8/layout/default"/>
    <dgm:cxn modelId="{3F01CC12-2196-CD44-A8CF-4778AA152152}" type="presParOf" srcId="{356E690C-CB70-A04C-8C3F-C3698D31CCB0}" destId="{A562CFF8-ECBB-9540-9B35-6C5D26F864E2}" srcOrd="6" destOrd="0" presId="urn:microsoft.com/office/officeart/2005/8/layout/default"/>
    <dgm:cxn modelId="{030ECA28-6C03-314D-B50E-C8EE9C06DDC3}" type="presParOf" srcId="{356E690C-CB70-A04C-8C3F-C3698D31CCB0}" destId="{B687BDF8-7938-2B4C-8733-89BA2348809E}" srcOrd="7" destOrd="0" presId="urn:microsoft.com/office/officeart/2005/8/layout/default"/>
    <dgm:cxn modelId="{1D520479-9BC0-BE4D-BBC1-CA409C8871FD}" type="presParOf" srcId="{356E690C-CB70-A04C-8C3F-C3698D31CCB0}" destId="{1C205B3F-4C85-0D49-A302-49D9D2C545A8}" srcOrd="8" destOrd="0" presId="urn:microsoft.com/office/officeart/2005/8/layout/default"/>
    <dgm:cxn modelId="{F2D14BEF-5CD7-5442-B3D3-AE1CEC858ADD}" type="presParOf" srcId="{356E690C-CB70-A04C-8C3F-C3698D31CCB0}" destId="{00890E4E-9788-874E-8A62-A7CF98374292}" srcOrd="9" destOrd="0" presId="urn:microsoft.com/office/officeart/2005/8/layout/default"/>
    <dgm:cxn modelId="{410C449E-262C-CA41-B5FC-3F8E896A9017}" type="presParOf" srcId="{356E690C-CB70-A04C-8C3F-C3698D31CCB0}" destId="{51A9D5EB-DB8A-7844-9A02-9F587B5BA5F1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E30EC61-00D8-AE4E-B962-3A56DDDEAD9F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CF51D9B-C65D-F847-B152-72D5E8BE9833}">
      <dgm:prSet phldrT="[Текст]" custT="1"/>
      <dgm:spPr/>
      <dgm:t>
        <a:bodyPr/>
        <a:lstStyle/>
        <a:p>
          <a:pPr>
            <a:buSzPts val="1000"/>
            <a:buFont typeface="Symbol" pitchFamily="2" charset="2"/>
            <a:buChar char=""/>
          </a:pPr>
          <a:r>
            <a:rPr lang="ru-RU" sz="3200" b="1" dirty="0" err="1">
              <a:latin typeface="Arial" panose="020B0604020202020204" pitchFamily="34" charset="0"/>
              <a:cs typeface="Arial" panose="020B0604020202020204" pitchFamily="34" charset="0"/>
            </a:rPr>
            <a:t>and</a:t>
          </a:r>
          <a:endParaRPr lang="ru-RU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B0F0A1A-F773-7F4D-9152-9FCF2DB49C32}" type="parTrans" cxnId="{D2A7B9EC-0777-4A4F-8244-A18FFDE7910E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CCD09F3-0D0F-2949-B209-96D61E9670D7}" type="sibTrans" cxnId="{D2A7B9EC-0777-4A4F-8244-A18FFDE7910E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0799DF0-AF65-2D48-AC7C-B14388AC5517}">
      <dgm:prSet custT="1"/>
      <dgm:spPr/>
      <dgm:t>
        <a:bodyPr/>
        <a:lstStyle/>
        <a:p>
          <a:r>
            <a:rPr lang="en-US" sz="1200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 a = true</a:t>
          </a:r>
          <a:endParaRPr lang="ru-RU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499DD69-42FE-5240-8B74-7D166510D475}" type="parTrans" cxnId="{5F2855C7-C9D9-3B4A-80CB-941A7AF39B87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937A32A-D33E-A142-B19D-BD08CB27F7F6}" type="sibTrans" cxnId="{5F2855C7-C9D9-3B4A-80CB-941A7AF39B87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159E137-A333-5843-99E8-82BBDE6925D0}">
      <dgm:prSet custT="1"/>
      <dgm:spPr/>
      <dgm:t>
        <a:bodyPr/>
        <a:lstStyle/>
        <a:p>
          <a:r>
            <a:rPr lang="en-US" sz="1200">
              <a:latin typeface="Arial" panose="020B0604020202020204" pitchFamily="34" charset="0"/>
              <a:cs typeface="Arial" panose="020B0604020202020204" pitchFamily="34" charset="0"/>
            </a:rPr>
            <a:t>val b = false</a:t>
          </a:r>
          <a:endParaRPr lang="ru-RU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7DDC645-96B5-354E-8C6D-88C4D8D9C377}" type="parTrans" cxnId="{3AAE12EE-3B85-F94B-9DF8-16FC921E3A2A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0922269-651C-2E4C-9BFC-C8C473E125AE}" type="sibTrans" cxnId="{3AAE12EE-3B85-F94B-9DF8-16FC921E3A2A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8E8A3C9-0632-0140-8267-6AB6582A908A}">
      <dgm:prSet custT="1"/>
      <dgm:spPr/>
      <dgm:t>
        <a:bodyPr/>
        <a:lstStyle/>
        <a:p>
          <a:r>
            <a:rPr lang="en-US" sz="1200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 c = a and b     // false</a:t>
          </a:r>
          <a:endParaRPr lang="ru-RU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0003C2D-88C2-924E-9A2F-D40F434D47BF}" type="parTrans" cxnId="{9BF4F4D2-06E9-0848-962F-7CE9B4841890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37D5D82-32B8-C74F-B946-10E26CFCA607}" type="sibTrans" cxnId="{9BF4F4D2-06E9-0848-962F-7CE9B4841890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C44A593-2E18-4D4A-A896-B27B52CB6494}">
      <dgm:prSet custT="1"/>
      <dgm:spPr/>
      <dgm:t>
        <a:bodyPr/>
        <a:lstStyle/>
        <a:p>
          <a:r>
            <a:rPr lang="en-US" sz="1200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 d = (11 &gt;= 5) and (9 &lt; 10)     // true</a:t>
          </a:r>
          <a:endParaRPr lang="ru-RU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0A607E1-A18D-274C-A293-ACDBE9A95635}" type="parTrans" cxnId="{2BF00BD5-F174-F845-BAC6-E41215B2C10E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98B3F2C-7BF9-2741-A633-AE1EDC184C29}" type="sibTrans" cxnId="{2BF00BD5-F174-F845-BAC6-E41215B2C10E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A53AA20-BA96-124E-AAE5-292A19CBD8CB}">
      <dgm:prSet custT="1"/>
      <dgm:spPr/>
      <dgm:t>
        <a:bodyPr/>
        <a:lstStyle/>
        <a:p>
          <a:pPr>
            <a:buSzPts val="1000"/>
            <a:buFont typeface="Symbol" pitchFamily="2" charset="2"/>
            <a:buChar char=""/>
          </a:pPr>
          <a:r>
            <a:rPr lang="ru-RU" sz="3200" b="1" dirty="0" err="1">
              <a:latin typeface="Arial" panose="020B0604020202020204" pitchFamily="34" charset="0"/>
              <a:cs typeface="Arial" panose="020B0604020202020204" pitchFamily="34" charset="0"/>
            </a:rPr>
            <a:t>or</a:t>
          </a:r>
          <a:endParaRPr lang="ru-RU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E1E0AAE-1CD1-4548-9BD1-2B629B5404B4}" type="parTrans" cxnId="{6EF94FBB-F2B5-F949-BEBF-02D3DFC42F1A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1EA917D-288D-584D-BEC8-45664071005A}" type="sibTrans" cxnId="{6EF94FBB-F2B5-F949-BEBF-02D3DFC42F1A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DEB36E9-0603-D04E-979B-CB8AAF945124}">
      <dgm:prSet custT="1"/>
      <dgm:spPr/>
      <dgm:t>
        <a:bodyPr/>
        <a:lstStyle/>
        <a:p>
          <a:r>
            <a:rPr lang="en-US" sz="1200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 a = true</a:t>
          </a:r>
          <a:endParaRPr lang="ru-RU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71540C4-65E8-2D40-9D9F-926328BA1A25}" type="parTrans" cxnId="{C0F1446F-E044-1147-8597-8599A12D7ED9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0F38B30-A0B8-A649-9E0E-3CCB515F7270}" type="sibTrans" cxnId="{C0F1446F-E044-1147-8597-8599A12D7ED9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E7D9BE2-2C91-3C40-8F81-A17752CDD583}">
      <dgm:prSet custT="1"/>
      <dgm:spPr/>
      <dgm:t>
        <a:bodyPr/>
        <a:lstStyle/>
        <a:p>
          <a:r>
            <a:rPr lang="en-US" sz="1200">
              <a:latin typeface="Arial" panose="020B0604020202020204" pitchFamily="34" charset="0"/>
              <a:cs typeface="Arial" panose="020B0604020202020204" pitchFamily="34" charset="0"/>
            </a:rPr>
            <a:t>val b = false</a:t>
          </a:r>
          <a:endParaRPr lang="ru-RU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F18D9FA-1B81-744D-8D2C-4DA4952911C7}" type="parTrans" cxnId="{394B6F91-B800-DE4B-BE1E-31DAA80022AB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7FF2221-26D9-1944-95A1-B6B3DEBDFBEB}" type="sibTrans" cxnId="{394B6F91-B800-DE4B-BE1E-31DAA80022AB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7A8855E-BCC1-5F4D-957C-03965BC71ED4}">
      <dgm:prSet custT="1"/>
      <dgm:spPr/>
      <dgm:t>
        <a:bodyPr/>
        <a:lstStyle/>
        <a:p>
          <a:r>
            <a:rPr lang="en-US" sz="1200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 c = a or b       // true</a:t>
          </a:r>
          <a:endParaRPr lang="ru-RU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DE9C38C-A27C-7946-8134-1B527D77B670}" type="parTrans" cxnId="{9B825505-5C1B-5641-9FE2-CC227454B4D2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75B988A-B246-BC46-A8C1-E51485E98234}" type="sibTrans" cxnId="{9B825505-5C1B-5641-9FE2-CC227454B4D2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A84259E-7F7A-7543-A3E2-DB5EF14C3578}">
      <dgm:prSet custT="1"/>
      <dgm:spPr/>
      <dgm:t>
        <a:bodyPr/>
        <a:lstStyle/>
        <a:p>
          <a:r>
            <a:rPr lang="ru-RU" sz="1200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ru-RU" sz="1200" dirty="0" err="1">
              <a:latin typeface="Arial" panose="020B0604020202020204" pitchFamily="34" charset="0"/>
              <a:cs typeface="Arial" panose="020B0604020202020204" pitchFamily="34" charset="0"/>
            </a:rPr>
            <a:t>d</a:t>
          </a:r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 = (11 &lt; 5) </a:t>
          </a:r>
          <a:r>
            <a:rPr lang="ru-RU" sz="1200" dirty="0" err="1">
              <a:latin typeface="Arial" panose="020B0604020202020204" pitchFamily="34" charset="0"/>
              <a:cs typeface="Arial" panose="020B0604020202020204" pitchFamily="34" charset="0"/>
            </a:rPr>
            <a:t>or</a:t>
          </a:r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 (9 &gt; 10)     // </a:t>
          </a:r>
          <a:r>
            <a:rPr lang="ru-RU" sz="1200" dirty="0" err="1">
              <a:latin typeface="Arial" panose="020B0604020202020204" pitchFamily="34" charset="0"/>
              <a:cs typeface="Arial" panose="020B0604020202020204" pitchFamily="34" charset="0"/>
            </a:rPr>
            <a:t>false</a:t>
          </a:r>
          <a:endParaRPr lang="ru-RU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8571E86-1193-B14B-B15C-447C29957284}" type="parTrans" cxnId="{325A5441-4793-0547-857C-08E07E72B492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65D63F7-9348-E841-884F-87DECFC8BA12}" type="sibTrans" cxnId="{325A5441-4793-0547-857C-08E07E72B492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A23AE23-7A91-7D45-A250-D2295E27E163}">
      <dgm:prSet custT="1"/>
      <dgm:spPr/>
      <dgm:t>
        <a:bodyPr/>
        <a:lstStyle/>
        <a:p>
          <a:pPr>
            <a:buSzPts val="1000"/>
            <a:buFont typeface="Symbol" pitchFamily="2" charset="2"/>
            <a:buChar char=""/>
          </a:pPr>
          <a:r>
            <a:rPr lang="ru-RU" sz="3200" b="1" dirty="0" err="1">
              <a:latin typeface="Arial" panose="020B0604020202020204" pitchFamily="34" charset="0"/>
              <a:cs typeface="Arial" panose="020B0604020202020204" pitchFamily="34" charset="0"/>
            </a:rPr>
            <a:t>xor</a:t>
          </a:r>
          <a:endParaRPr lang="ru-RU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AA0D2B3-AB9C-6948-8B23-C97D4783892C}" type="parTrans" cxnId="{65CAC75D-E88B-6843-9F9D-1C48CCBD0A39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FFEBE2A-8865-2345-A9AD-4FE9AA557AE1}" type="sibTrans" cxnId="{65CAC75D-E88B-6843-9F9D-1C48CCBD0A39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CB6D955-316D-5545-BDA6-AB6027359AA7}">
      <dgm:prSet custT="1"/>
      <dgm:spPr/>
      <dgm:t>
        <a:bodyPr/>
        <a:lstStyle/>
        <a:p>
          <a:r>
            <a:rPr lang="en-US" sz="1200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 a = true</a:t>
          </a:r>
          <a:endParaRPr lang="ru-RU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75B25BD-88E4-3B49-9F8A-8D97E8A10CBD}" type="parTrans" cxnId="{34C9D272-63F5-3B47-8A24-8E23D0ECBFF9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36390B0-42A4-3E48-BF2B-148EE50FBB0D}" type="sibTrans" cxnId="{34C9D272-63F5-3B47-8A24-8E23D0ECBFF9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B2CBCA-7E24-C549-A0BB-29EEBBA972F5}">
      <dgm:prSet custT="1"/>
      <dgm:spPr/>
      <dgm:t>
        <a:bodyPr/>
        <a:lstStyle/>
        <a:p>
          <a:r>
            <a:rPr lang="en-US" sz="1200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 b = false</a:t>
          </a:r>
          <a:endParaRPr lang="ru-RU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CAC4F3A-4D2A-894A-89B0-85FC725AA305}" type="parTrans" cxnId="{18836486-F650-7D45-8672-34BF8606C162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6ACB402-0296-1344-B2CA-61624B3FFE50}" type="sibTrans" cxnId="{18836486-F650-7D45-8672-34BF8606C162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F020B97-2DDF-114C-9796-9348D8FAABF4}">
      <dgm:prSet custT="1"/>
      <dgm:spPr/>
      <dgm:t>
        <a:bodyPr/>
        <a:lstStyle/>
        <a:p>
          <a:r>
            <a:rPr lang="en-US" sz="1200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 c = a </a:t>
          </a:r>
          <a:r>
            <a:rPr lang="en-US" sz="1200" dirty="0" err="1">
              <a:latin typeface="Arial" panose="020B0604020202020204" pitchFamily="34" charset="0"/>
              <a:cs typeface="Arial" panose="020B0604020202020204" pitchFamily="34" charset="0"/>
            </a:rPr>
            <a:t>xor</a:t>
          </a:r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 b   // true</a:t>
          </a:r>
          <a:endParaRPr lang="ru-RU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892874F-F8F3-2C41-8985-886668D0AFCB}" type="parTrans" cxnId="{6933F9D4-D8E1-0A42-9624-0E3B3B70DB44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23B09B8-3107-AC46-AB10-73DC92DBD21C}" type="sibTrans" cxnId="{6933F9D4-D8E1-0A42-9624-0E3B3B70DB44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497A651-0213-0545-89D7-05F947BDEE83}">
      <dgm:prSet custT="1"/>
      <dgm:spPr/>
      <dgm:t>
        <a:bodyPr/>
        <a:lstStyle/>
        <a:p>
          <a:r>
            <a:rPr lang="en-US" sz="1200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 d = a </a:t>
          </a:r>
          <a:r>
            <a:rPr lang="en-US" sz="1200" dirty="0" err="1">
              <a:latin typeface="Arial" panose="020B0604020202020204" pitchFamily="34" charset="0"/>
              <a:cs typeface="Arial" panose="020B0604020202020204" pitchFamily="34" charset="0"/>
            </a:rPr>
            <a:t>xor</a:t>
          </a:r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 (90 &gt; 10)      // false</a:t>
          </a:r>
          <a:endParaRPr lang="ru-RU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3F49698-10EE-A44A-8C96-284EC11A0499}" type="parTrans" cxnId="{93F9886D-F7AC-2048-ADC7-9D10E84DB1C4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2944527-2AD9-1941-83CE-B95FAEFE47EF}" type="sibTrans" cxnId="{93F9886D-F7AC-2048-ADC7-9D10E84DB1C4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8C5EAD6-3B0B-284B-A751-4B6F5A3E7564}">
      <dgm:prSet custT="1"/>
      <dgm:spPr/>
      <dgm:t>
        <a:bodyPr/>
        <a:lstStyle/>
        <a:p>
          <a:pPr>
            <a:buSzPts val="1000"/>
            <a:buFont typeface="Symbol" pitchFamily="2" charset="2"/>
            <a:buChar char=""/>
          </a:pPr>
          <a:r>
            <a:rPr lang="ru-RU" sz="3200" b="1" dirty="0">
              <a:latin typeface="Arial" panose="020B0604020202020204" pitchFamily="34" charset="0"/>
              <a:cs typeface="Arial" panose="020B0604020202020204" pitchFamily="34" charset="0"/>
            </a:rPr>
            <a:t>!</a:t>
          </a:r>
          <a:endParaRPr lang="ru-RU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C0141D5-B26A-9C4E-B4C5-F93FC8F6BD15}" type="parTrans" cxnId="{F9F5F821-D0B6-6944-9B22-601AF3CD3CB4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6833688-28E8-1641-9286-DEE232FB3A13}" type="sibTrans" cxnId="{F9F5F821-D0B6-6944-9B22-601AF3CD3CB4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0F73381-7468-804B-B5BE-EF4A53ACB4A3}">
      <dgm:prSet custT="1"/>
      <dgm:spPr/>
      <dgm:t>
        <a:bodyPr/>
        <a:lstStyle/>
        <a:p>
          <a:r>
            <a:rPr lang="en-US" sz="1200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 a = true</a:t>
          </a:r>
          <a:endParaRPr lang="ru-RU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1932CEF-220D-414F-9A34-F9BB5EB5199B}" type="parTrans" cxnId="{9ECCD079-F9E7-2946-B199-BF73DE6E1223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BAF48E4-98D0-0349-A372-01929C1D32E5}" type="sibTrans" cxnId="{9ECCD079-F9E7-2946-B199-BF73DE6E1223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4603E32-1D41-4941-A2AD-8AE1396641AF}">
      <dgm:prSet custT="1"/>
      <dgm:spPr/>
      <dgm:t>
        <a:bodyPr/>
        <a:lstStyle/>
        <a:p>
          <a:r>
            <a:rPr lang="en-US" sz="1200">
              <a:latin typeface="Arial" panose="020B0604020202020204" pitchFamily="34" charset="0"/>
              <a:cs typeface="Arial" panose="020B0604020202020204" pitchFamily="34" charset="0"/>
            </a:rPr>
            <a:t>val b = !a  // false</a:t>
          </a:r>
          <a:endParaRPr lang="ru-RU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27811FD-A9BD-F445-AD1C-3C4D37AF1FD9}" type="parTrans" cxnId="{952EBFBC-1EBF-F547-8D66-CD1344673B78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8330B5E-674A-B84B-98B9-C32BC36B1590}" type="sibTrans" cxnId="{952EBFBC-1EBF-F547-8D66-CD1344673B78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A9F9B8D-7104-674E-A686-AFF4B326D35F}">
      <dgm:prSet custT="1"/>
      <dgm:spPr/>
      <dgm:t>
        <a:bodyPr/>
        <a:lstStyle/>
        <a:p>
          <a:r>
            <a:rPr lang="en-US" sz="1200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 c = !b  // true</a:t>
          </a:r>
          <a:endParaRPr lang="ru-RU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FC8A849-A9C9-434A-95B7-229015B02B5F}" type="parTrans" cxnId="{3D8EC96B-86DB-8646-854A-B80E2DBD844E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CAD9214-1006-A544-B6F9-2DF5B2BCAD32}" type="sibTrans" cxnId="{3D8EC96B-86DB-8646-854A-B80E2DBD844E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431C610-EC3F-0A47-BB28-5C3097A3A650}">
      <dgm:prSet custT="1"/>
      <dgm:spPr/>
      <dgm:t>
        <a:bodyPr/>
        <a:lstStyle/>
        <a:p>
          <a:pPr>
            <a:buSzPts val="1000"/>
            <a:buFont typeface="Symbol" pitchFamily="2" charset="2"/>
            <a:buNone/>
          </a:pPr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В качестве альтернативы оператору ! можно использовать метод </a:t>
          </a:r>
        </a:p>
      </dgm:t>
    </dgm:pt>
    <dgm:pt modelId="{35FCC726-A215-5246-9641-1A860577787F}" type="parTrans" cxnId="{8BDB409E-DC39-C949-A85C-59FACB0A6325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84289B3-3F41-404C-82E7-DB26C320974F}" type="sibTrans" cxnId="{8BDB409E-DC39-C949-A85C-59FACB0A6325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D1D93AF-6347-2C4C-B131-B5ACD1104E43}">
      <dgm:prSet custT="1"/>
      <dgm:spPr/>
      <dgm:t>
        <a:bodyPr/>
        <a:lstStyle/>
        <a:p>
          <a:r>
            <a:rPr lang="en-US" sz="1200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 a = true</a:t>
          </a:r>
          <a:endParaRPr lang="ru-RU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250D307-4D25-314F-AF25-ADCA37038AD2}" type="parTrans" cxnId="{82E8D956-D8F2-3A46-AAE4-5C82572C1C47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44F6FBD-222B-E642-8728-F6E352C46C36}" type="sibTrans" cxnId="{82E8D956-D8F2-3A46-AAE4-5C82572C1C47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D132E3E-5B97-924B-9C47-74ECAF7780BF}">
      <dgm:prSet custT="1"/>
      <dgm:spPr/>
      <dgm:t>
        <a:bodyPr/>
        <a:lstStyle/>
        <a:p>
          <a:r>
            <a:rPr lang="en-US" sz="1200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 b = </a:t>
          </a:r>
          <a:r>
            <a:rPr lang="en-US" sz="1200" dirty="0" err="1">
              <a:latin typeface="Arial" panose="020B0604020202020204" pitchFamily="34" charset="0"/>
              <a:cs typeface="Arial" panose="020B0604020202020204" pitchFamily="34" charset="0"/>
            </a:rPr>
            <a:t>a.not</a:t>
          </a:r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()  // false</a:t>
          </a:r>
          <a:endParaRPr lang="ru-RU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D791EA7-5AD2-1C4C-BB65-BE1B1EE5170F}" type="parTrans" cxnId="{BDA24CB5-1868-604C-A2BC-B2BC3A074FB2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45820FF-BC31-7644-A73C-E0BF197DFD59}" type="sibTrans" cxnId="{BDA24CB5-1868-604C-A2BC-B2BC3A074FB2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1BE2CDA-20E4-7541-9143-BC90305CC4DE}">
      <dgm:prSet custT="1"/>
      <dgm:spPr/>
      <dgm:t>
        <a:bodyPr/>
        <a:lstStyle/>
        <a:p>
          <a:r>
            <a:rPr lang="en-US" sz="1200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 c = </a:t>
          </a:r>
          <a:r>
            <a:rPr lang="en-US" sz="1200" dirty="0" err="1">
              <a:latin typeface="Arial" panose="020B0604020202020204" pitchFamily="34" charset="0"/>
              <a:cs typeface="Arial" panose="020B0604020202020204" pitchFamily="34" charset="0"/>
            </a:rPr>
            <a:t>b.not</a:t>
          </a:r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()  // true</a:t>
          </a:r>
          <a:endParaRPr lang="ru-RU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ECAC002-D802-E74F-A243-9096A479383F}" type="parTrans" cxnId="{A88BFBF2-019B-B540-9350-0BDE3BC4D35D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853ABB5-AD9E-E340-A720-C6CE478D483D}" type="sibTrans" cxnId="{A88BFBF2-019B-B540-9350-0BDE3BC4D35D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A00F859-5A49-6442-AF82-45BFEAB99D45}">
      <dgm:prSet custT="1"/>
      <dgm:spPr/>
      <dgm:t>
        <a:bodyPr/>
        <a:lstStyle/>
        <a:p>
          <a:pPr>
            <a:buSzPts val="1000"/>
            <a:buFont typeface="Symbol" pitchFamily="2" charset="2"/>
            <a:buChar char=""/>
          </a:pPr>
          <a:r>
            <a:rPr lang="ru-RU" sz="3200" b="1" dirty="0" err="1">
              <a:latin typeface="Arial" panose="020B0604020202020204" pitchFamily="34" charset="0"/>
              <a:cs typeface="Arial" panose="020B0604020202020204" pitchFamily="34" charset="0"/>
            </a:rPr>
            <a:t>in</a:t>
          </a:r>
          <a:endParaRPr lang="ru-RU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FA2E69C-C6C8-0B47-A11B-A9EAD32FD51B}" type="parTrans" cxnId="{C77B4F59-3C82-F34A-8967-5415E4AE4186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5C2636E-72A4-CF48-84C9-3F5C65B07A84}" type="sibTrans" cxnId="{C77B4F59-3C82-F34A-8967-5415E4AE4186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484085F-C358-B446-B4EC-684EF7AE2208}">
      <dgm:prSet custT="1"/>
      <dgm:spPr/>
      <dgm:t>
        <a:bodyPr/>
        <a:lstStyle/>
        <a:p>
          <a:r>
            <a:rPr lang="ru-RU" sz="1200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ru-RU" sz="1200" dirty="0" err="1">
              <a:latin typeface="Arial" panose="020B0604020202020204" pitchFamily="34" charset="0"/>
              <a:cs typeface="Arial" panose="020B0604020202020204" pitchFamily="34" charset="0"/>
            </a:rPr>
            <a:t>a</a:t>
          </a:r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 = 5</a:t>
          </a:r>
        </a:p>
      </dgm:t>
    </dgm:pt>
    <dgm:pt modelId="{0128094F-ED37-DD49-A58D-DA60661D8689}" type="parTrans" cxnId="{7626F53F-473A-3C49-8CBF-DA3B8B7DC1A4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7DED152-ABF5-1F47-807E-3D8282AFCEFC}" type="sibTrans" cxnId="{7626F53F-473A-3C49-8CBF-DA3B8B7DC1A4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F018A40-8F36-5445-AAD9-982BD5218DC9}">
      <dgm:prSet custT="1"/>
      <dgm:spPr/>
      <dgm:t>
        <a:bodyPr/>
        <a:lstStyle/>
        <a:p>
          <a:r>
            <a:rPr lang="ru-RU" sz="1200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ru-RU" sz="1200" dirty="0" err="1">
              <a:latin typeface="Arial" panose="020B0604020202020204" pitchFamily="34" charset="0"/>
              <a:cs typeface="Arial" panose="020B0604020202020204" pitchFamily="34" charset="0"/>
            </a:rPr>
            <a:t>b</a:t>
          </a:r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 = </a:t>
          </a:r>
          <a:r>
            <a:rPr lang="ru-RU" sz="1200" dirty="0" err="1">
              <a:latin typeface="Arial" panose="020B0604020202020204" pitchFamily="34" charset="0"/>
              <a:cs typeface="Arial" panose="020B0604020202020204" pitchFamily="34" charset="0"/>
            </a:rPr>
            <a:t>a</a:t>
          </a:r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ru-RU" sz="1200" dirty="0" err="1">
              <a:latin typeface="Arial" panose="020B0604020202020204" pitchFamily="34" charset="0"/>
              <a:cs typeface="Arial" panose="020B0604020202020204" pitchFamily="34" charset="0"/>
            </a:rPr>
            <a:t>in</a:t>
          </a:r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 1..6      </a:t>
          </a:r>
        </a:p>
      </dgm:t>
    </dgm:pt>
    <dgm:pt modelId="{19056F14-4100-7F4E-8819-AA8BF1FC45DC}" type="parTrans" cxnId="{6B8193E1-55BA-E446-8A62-FF8E251F34BF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02FB1E0-6C02-DC4B-B77F-EC98BE687ACA}" type="sibTrans" cxnId="{6B8193E1-55BA-E446-8A62-FF8E251F34BF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F1F4EB8-BCA1-0848-A317-C4AF899460FC}">
      <dgm:prSet custT="1"/>
      <dgm:spPr/>
      <dgm:t>
        <a:bodyPr/>
        <a:lstStyle/>
        <a:p>
          <a:endParaRPr lang="ru-RU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E0E1678-7CC6-2443-A7D8-7532C4E321D4}" type="parTrans" cxnId="{4311F39D-E8BD-BB40-9058-D9B2995A626D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50B67D5-94E1-D14E-930B-774635E5980B}" type="sibTrans" cxnId="{4311F39D-E8BD-BB40-9058-D9B2995A626D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3C0DFF1-9120-B847-AE3D-2C33E248C376}">
      <dgm:prSet custT="1"/>
      <dgm:spPr/>
      <dgm:t>
        <a:bodyPr/>
        <a:lstStyle/>
        <a:p>
          <a:r>
            <a:rPr lang="ru-RU" sz="1200">
              <a:latin typeface="Arial" panose="020B0604020202020204" pitchFamily="34" charset="0"/>
              <a:cs typeface="Arial" panose="020B0604020202020204" pitchFamily="34" charset="0"/>
            </a:rPr>
            <a:t>val c = 4</a:t>
          </a:r>
        </a:p>
      </dgm:t>
    </dgm:pt>
    <dgm:pt modelId="{61FB3271-7040-B348-8D55-7B116C934E8F}" type="parTrans" cxnId="{1C673712-8F16-564A-8D77-FE3634941680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423DE29-0ED1-7444-A7AF-F11539FDBC5D}" type="sibTrans" cxnId="{1C673712-8F16-564A-8D77-FE3634941680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3A57A0E-FA9E-B94A-AD36-277782320115}">
      <dgm:prSet custT="1"/>
      <dgm:spPr/>
      <dgm:t>
        <a:bodyPr/>
        <a:lstStyle/>
        <a:p>
          <a:r>
            <a:rPr lang="ru-RU" sz="1200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ru-RU" sz="1200" dirty="0" err="1">
              <a:latin typeface="Arial" panose="020B0604020202020204" pitchFamily="34" charset="0"/>
              <a:cs typeface="Arial" panose="020B0604020202020204" pitchFamily="34" charset="0"/>
            </a:rPr>
            <a:t>d</a:t>
          </a:r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 = </a:t>
          </a:r>
          <a:r>
            <a:rPr lang="ru-RU" sz="1200" dirty="0" err="1">
              <a:latin typeface="Arial" panose="020B0604020202020204" pitchFamily="34" charset="0"/>
              <a:cs typeface="Arial" panose="020B0604020202020204" pitchFamily="34" charset="0"/>
            </a:rPr>
            <a:t>c</a:t>
          </a:r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ru-RU" sz="1200" dirty="0" err="1">
              <a:latin typeface="Arial" panose="020B0604020202020204" pitchFamily="34" charset="0"/>
              <a:cs typeface="Arial" panose="020B0604020202020204" pitchFamily="34" charset="0"/>
            </a:rPr>
            <a:t>in</a:t>
          </a:r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 11..15    </a:t>
          </a:r>
        </a:p>
      </dgm:t>
    </dgm:pt>
    <dgm:pt modelId="{B2C2A174-00DA-034C-BFD5-DFF9056C71B5}" type="parTrans" cxnId="{59CC5DB9-4993-514D-9EDA-E75AC82C5BAF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66DA09D-FCF5-4E4D-9716-77CBC83208E0}" type="sibTrans" cxnId="{59CC5DB9-4993-514D-9EDA-E75AC82C5BAF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87E65B1-8D9A-094E-99DE-4D6834861A49}">
      <dgm:prSet phldrT="[Текст]" custT="1"/>
      <dgm:spPr/>
      <dgm:t>
        <a:bodyPr/>
        <a:lstStyle/>
        <a:p>
          <a:pPr>
            <a:buSzPts val="1000"/>
            <a:buFont typeface="Symbol" pitchFamily="2" charset="2"/>
            <a:buChar char=""/>
          </a:pPr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 возвращает </a:t>
          </a:r>
          <a:r>
            <a:rPr lang="ru-RU" sz="1200" dirty="0" err="1">
              <a:latin typeface="Arial" panose="020B0604020202020204" pitchFamily="34" charset="0"/>
              <a:cs typeface="Arial" panose="020B0604020202020204" pitchFamily="34" charset="0"/>
            </a:rPr>
            <a:t>true</a:t>
          </a:r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, если оба операнда равны </a:t>
          </a:r>
          <a:r>
            <a:rPr lang="ru-RU" sz="1200" dirty="0" err="1">
              <a:latin typeface="Arial" panose="020B0604020202020204" pitchFamily="34" charset="0"/>
              <a:cs typeface="Arial" panose="020B0604020202020204" pitchFamily="34" charset="0"/>
            </a:rPr>
            <a:t>true</a:t>
          </a:r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gm:t>
    </dgm:pt>
    <dgm:pt modelId="{E586D567-719E-8345-ADC6-46A9C183550A}" type="parTrans" cxnId="{060DC1CA-2837-7545-B26F-5A0EEFE6506B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0A9E985-9942-414C-8BDB-8A7F7E270A81}" type="sibTrans" cxnId="{060DC1CA-2837-7545-B26F-5A0EEFE6506B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43313A8-0268-5B4F-B1ED-333338C23228}">
      <dgm:prSet custT="1"/>
      <dgm:spPr/>
      <dgm:t>
        <a:bodyPr/>
        <a:lstStyle/>
        <a:p>
          <a:pPr>
            <a:buSzPts val="1000"/>
            <a:buFont typeface="Symbol" pitchFamily="2" charset="2"/>
            <a:buChar char=""/>
          </a:pPr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возвращает </a:t>
          </a:r>
          <a:r>
            <a:rPr lang="ru-RU" sz="1200" dirty="0" err="1">
              <a:latin typeface="Arial" panose="020B0604020202020204" pitchFamily="34" charset="0"/>
              <a:cs typeface="Arial" panose="020B0604020202020204" pitchFamily="34" charset="0"/>
            </a:rPr>
            <a:t>true</a:t>
          </a:r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, если хотя бы один из операндов равен </a:t>
          </a:r>
          <a:r>
            <a:rPr lang="ru-RU" sz="1200" dirty="0" err="1">
              <a:latin typeface="Arial" panose="020B0604020202020204" pitchFamily="34" charset="0"/>
              <a:cs typeface="Arial" panose="020B0604020202020204" pitchFamily="34" charset="0"/>
            </a:rPr>
            <a:t>true</a:t>
          </a:r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gm:t>
    </dgm:pt>
    <dgm:pt modelId="{2FC2E885-E4F0-1640-8882-D682BA73949E}" type="parTrans" cxnId="{D154B384-1ADD-ED42-8C84-47630087EB20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AFB5AF4-7525-6440-9C50-E2D8DE30D926}" type="sibTrans" cxnId="{D154B384-1ADD-ED42-8C84-47630087EB20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17B79D2-0F9B-254B-A249-E1F7A4C79ACD}">
      <dgm:prSet custT="1"/>
      <dgm:spPr/>
      <dgm:t>
        <a:bodyPr/>
        <a:lstStyle/>
        <a:p>
          <a:pPr>
            <a:buSzPts val="1000"/>
            <a:buFont typeface="Symbol" pitchFamily="2" charset="2"/>
            <a:buChar char=""/>
          </a:pPr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возвращает </a:t>
          </a:r>
          <a:r>
            <a:rPr lang="ru-RU" sz="1200" dirty="0" err="1">
              <a:latin typeface="Arial" panose="020B0604020202020204" pitchFamily="34" charset="0"/>
              <a:cs typeface="Arial" panose="020B0604020202020204" pitchFamily="34" charset="0"/>
            </a:rPr>
            <a:t>true</a:t>
          </a:r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, если только один из операндов равен </a:t>
          </a:r>
          <a:r>
            <a:rPr lang="ru-RU" sz="1200" dirty="0" err="1">
              <a:latin typeface="Arial" panose="020B0604020202020204" pitchFamily="34" charset="0"/>
              <a:cs typeface="Arial" panose="020B0604020202020204" pitchFamily="34" charset="0"/>
            </a:rPr>
            <a:t>true</a:t>
          </a:r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. Если операнды равны, возвращается </a:t>
          </a:r>
          <a:r>
            <a:rPr lang="ru-RU" sz="1200" dirty="0" err="1">
              <a:latin typeface="Arial" panose="020B0604020202020204" pitchFamily="34" charset="0"/>
              <a:cs typeface="Arial" panose="020B0604020202020204" pitchFamily="34" charset="0"/>
            </a:rPr>
            <a:t>false</a:t>
          </a:r>
          <a:endParaRPr lang="ru-RU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B2F4462-5E42-1E43-972C-5B75FF5D0D6F}" type="parTrans" cxnId="{F310F528-D915-3A49-8DB1-A05975E9D6BE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83BF4CD-CBA1-9C4A-9536-4AABA87BAE2C}" type="sibTrans" cxnId="{F310F528-D915-3A49-8DB1-A05975E9D6BE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E659CB8-ECD9-394E-9EDD-DF4C1F865DF5}">
      <dgm:prSet custT="1"/>
      <dgm:spPr/>
      <dgm:t>
        <a:bodyPr/>
        <a:lstStyle/>
        <a:p>
          <a:r>
            <a:rPr lang="ru-RU" sz="3200" b="1" dirty="0" err="1">
              <a:latin typeface="Arial" panose="020B0604020202020204" pitchFamily="34" charset="0"/>
              <a:cs typeface="Arial" panose="020B0604020202020204" pitchFamily="34" charset="0"/>
            </a:rPr>
            <a:t>not</a:t>
          </a:r>
          <a:r>
            <a:rPr lang="ru-RU" sz="3200" b="1" dirty="0">
              <a:latin typeface="Arial" panose="020B0604020202020204" pitchFamily="34" charset="0"/>
              <a:cs typeface="Arial" panose="020B0604020202020204" pitchFamily="34" charset="0"/>
            </a:rPr>
            <a:t>()</a:t>
          </a:r>
          <a:endParaRPr lang="ru-RU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7585AB9-1A81-E54C-8D79-DDFABD20C08E}" type="parTrans" cxnId="{A229AF5D-5158-4540-8624-D3DE7035CC35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A278483-2335-914D-9449-FF1FCDEF5F37}" type="sibTrans" cxnId="{A229AF5D-5158-4540-8624-D3DE7035CC35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1A9A573-5D93-1A49-BF3C-45595568304F}">
      <dgm:prSet custT="1"/>
      <dgm:spPr/>
      <dgm:t>
        <a:bodyPr/>
        <a:lstStyle/>
        <a:p>
          <a:pPr>
            <a:buSzPts val="1000"/>
            <a:buFont typeface="Symbol" pitchFamily="2" charset="2"/>
            <a:buNone/>
          </a:pPr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возвращает </a:t>
          </a:r>
          <a:r>
            <a:rPr lang="ru-RU" sz="1200" dirty="0" err="1">
              <a:latin typeface="Arial" panose="020B0604020202020204" pitchFamily="34" charset="0"/>
              <a:cs typeface="Arial" panose="020B0604020202020204" pitchFamily="34" charset="0"/>
            </a:rPr>
            <a:t>true</a:t>
          </a:r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, если операнд имеется в некоторой последовательности.</a:t>
          </a:r>
        </a:p>
      </dgm:t>
    </dgm:pt>
    <dgm:pt modelId="{D2DD1C70-AA62-324B-AB01-318F9BAACC67}" type="parTrans" cxnId="{3D7C8545-2FBB-8F41-A9B6-CB12A63CFAF8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4C7979C-8E5A-D741-8DB8-305EB46B3A4A}" type="sibTrans" cxnId="{3D7C8545-2FBB-8F41-A9B6-CB12A63CFAF8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B719D87-C175-E944-B27C-F262BECACF2E}">
      <dgm:prSet custT="1"/>
      <dgm:spPr/>
      <dgm:t>
        <a:bodyPr/>
        <a:lstStyle/>
        <a:p>
          <a:pPr>
            <a:buSzPts val="1000"/>
            <a:buFont typeface="Symbol" pitchFamily="2" charset="2"/>
            <a:buNone/>
          </a:pPr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возвращает </a:t>
          </a:r>
          <a:r>
            <a:rPr lang="ru-RU" sz="1200" dirty="0" err="1">
              <a:latin typeface="Arial" panose="020B0604020202020204" pitchFamily="34" charset="0"/>
              <a:cs typeface="Arial" panose="020B0604020202020204" pitchFamily="34" charset="0"/>
            </a:rPr>
            <a:t>true</a:t>
          </a:r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, если операнд равен </a:t>
          </a:r>
          <a:r>
            <a:rPr lang="ru-RU" sz="1200" dirty="0" err="1">
              <a:latin typeface="Arial" panose="020B0604020202020204" pitchFamily="34" charset="0"/>
              <a:cs typeface="Arial" panose="020B0604020202020204" pitchFamily="34" charset="0"/>
            </a:rPr>
            <a:t>false</a:t>
          </a:r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. И, наоборот, если операнд равен </a:t>
          </a:r>
          <a:r>
            <a:rPr lang="ru-RU" sz="1200" dirty="0" err="1">
              <a:latin typeface="Arial" panose="020B0604020202020204" pitchFamily="34" charset="0"/>
              <a:cs typeface="Arial" panose="020B0604020202020204" pitchFamily="34" charset="0"/>
            </a:rPr>
            <a:t>true</a:t>
          </a:r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, возвращается </a:t>
          </a:r>
          <a:r>
            <a:rPr lang="ru-RU" sz="1200" dirty="0" err="1">
              <a:latin typeface="Arial" panose="020B0604020202020204" pitchFamily="34" charset="0"/>
              <a:cs typeface="Arial" panose="020B0604020202020204" pitchFamily="34" charset="0"/>
            </a:rPr>
            <a:t>false</a:t>
          </a:r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gm:t>
    </dgm:pt>
    <dgm:pt modelId="{F1C3D8AA-97E8-E543-93FB-E5445D40EF7E}" type="parTrans" cxnId="{3E68A582-FFBE-8E41-88AD-F6EDC299EE00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72DFB61-3F35-4042-9B56-D8F33A5BB041}" type="sibTrans" cxnId="{3E68A582-FFBE-8E41-88AD-F6EDC299EE00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F70ADD2-B1BD-7745-AB25-AFE2D01B6D7C}">
      <dgm:prSet custT="1"/>
      <dgm:spPr/>
      <dgm:t>
        <a:bodyPr/>
        <a:lstStyle/>
        <a:p>
          <a:r>
            <a:rPr lang="en-US" sz="3200" dirty="0">
              <a:latin typeface="Arial" panose="020B0604020202020204" pitchFamily="34" charset="0"/>
              <a:cs typeface="Arial" panose="020B0604020202020204" pitchFamily="34" charset="0"/>
            </a:rPr>
            <a:t>!in</a:t>
          </a:r>
          <a:endParaRPr lang="ru-RU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D65754E-B6EC-3240-B3E7-3E975F8671E1}" type="parTrans" cxnId="{627BC9F8-FC69-4647-8753-CB4114247A28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67B68EE-87CE-4146-8245-D8D635903F30}" type="sibTrans" cxnId="{627BC9F8-FC69-4647-8753-CB4114247A28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B708E9B-E586-7D43-ACDE-123697DCB5AC}">
      <dgm:prSet custT="1"/>
      <dgm:spPr/>
      <dgm:t>
        <a:bodyPr/>
        <a:lstStyle/>
        <a:p>
          <a:pPr>
            <a:buSzPts val="1000"/>
            <a:buFont typeface="Symbol" pitchFamily="2" charset="2"/>
            <a:buNone/>
          </a:pPr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Проверяет, что числа </a:t>
          </a:r>
          <a:r>
            <a:rPr lang="ru-RU" sz="1200" b="1" dirty="0">
              <a:latin typeface="Arial" panose="020B0604020202020204" pitchFamily="34" charset="0"/>
              <a:cs typeface="Arial" panose="020B0604020202020204" pitchFamily="34" charset="0"/>
            </a:rPr>
            <a:t>нет</a:t>
          </a:r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 в указанной последовательности операторов </a:t>
          </a:r>
          <a:r>
            <a:rPr lang="ru-RU" sz="1200" b="1" dirty="0">
              <a:latin typeface="Arial" panose="020B0604020202020204" pitchFamily="34" charset="0"/>
              <a:cs typeface="Arial" panose="020B0604020202020204" pitchFamily="34" charset="0"/>
            </a:rPr>
            <a:t>!</a:t>
          </a:r>
          <a:r>
            <a:rPr lang="ru-RU" sz="1200" b="1" dirty="0" err="1">
              <a:latin typeface="Arial" panose="020B0604020202020204" pitchFamily="34" charset="0"/>
              <a:cs typeface="Arial" panose="020B0604020202020204" pitchFamily="34" charset="0"/>
            </a:rPr>
            <a:t>in</a:t>
          </a:r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:</a:t>
          </a:r>
        </a:p>
      </dgm:t>
    </dgm:pt>
    <dgm:pt modelId="{471DF2C9-BF58-9344-AD70-81E733F7CC00}" type="parTrans" cxnId="{6FE10FBC-DAAA-EF45-9B28-F016BCE132B2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D8E5AB9-CF1B-DF4E-AC44-B001FB34521B}" type="sibTrans" cxnId="{6FE10FBC-DAAA-EF45-9B28-F016BCE132B2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68D85CB-B9C9-4C45-A1FA-2B57FE42E081}">
      <dgm:prSet custT="1"/>
      <dgm:spPr/>
      <dgm:t>
        <a:bodyPr/>
        <a:lstStyle/>
        <a:p>
          <a:r>
            <a:rPr lang="ru-RU" sz="1200">
              <a:latin typeface="Arial" panose="020B0604020202020204" pitchFamily="34" charset="0"/>
              <a:cs typeface="Arial" panose="020B0604020202020204" pitchFamily="34" charset="0"/>
            </a:rPr>
            <a:t>val a = 8</a:t>
          </a:r>
        </a:p>
      </dgm:t>
    </dgm:pt>
    <dgm:pt modelId="{F5A343DA-D534-5042-8DB9-2C91A07934CC}" type="parTrans" cxnId="{10E515BD-EC74-0E47-BD58-9A17E99EB55E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776621C-7D01-AE4F-9AC5-40438BDDB1A2}" type="sibTrans" cxnId="{10E515BD-EC74-0E47-BD58-9A17E99EB55E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CAF2714-C5E2-4842-92DD-4DA6603755CF}">
      <dgm:prSet custT="1"/>
      <dgm:spPr/>
      <dgm:t>
        <a:bodyPr/>
        <a:lstStyle/>
        <a:p>
          <a:r>
            <a:rPr lang="ru-RU" sz="1200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ru-RU" sz="1200" dirty="0" err="1">
              <a:latin typeface="Arial" panose="020B0604020202020204" pitchFamily="34" charset="0"/>
              <a:cs typeface="Arial" panose="020B0604020202020204" pitchFamily="34" charset="0"/>
            </a:rPr>
            <a:t>b</a:t>
          </a:r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 = </a:t>
          </a:r>
          <a:r>
            <a:rPr lang="ru-RU" sz="1200" dirty="0" err="1">
              <a:latin typeface="Arial" panose="020B0604020202020204" pitchFamily="34" charset="0"/>
              <a:cs typeface="Arial" panose="020B0604020202020204" pitchFamily="34" charset="0"/>
            </a:rPr>
            <a:t>a</a:t>
          </a:r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 !</a:t>
          </a:r>
          <a:r>
            <a:rPr lang="ru-RU" sz="1200" dirty="0" err="1">
              <a:latin typeface="Arial" panose="020B0604020202020204" pitchFamily="34" charset="0"/>
              <a:cs typeface="Arial" panose="020B0604020202020204" pitchFamily="34" charset="0"/>
            </a:rPr>
            <a:t>in</a:t>
          </a:r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 1..6     </a:t>
          </a:r>
        </a:p>
      </dgm:t>
    </dgm:pt>
    <dgm:pt modelId="{CDDCF22E-4B78-9F4F-A321-AD784CCD2BCA}" type="parTrans" cxnId="{2538DA3F-5649-404B-925D-FD3FBA8408D7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20A462E-C516-154F-B152-579769CC7D71}" type="sibTrans" cxnId="{2538DA3F-5649-404B-925D-FD3FBA8408D7}">
      <dgm:prSet/>
      <dgm:spPr/>
      <dgm:t>
        <a:bodyPr/>
        <a:lstStyle/>
        <a:p>
          <a:endParaRPr lang="ru-RU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47934C3-59F8-E542-9D28-D31B69CA812F}">
      <dgm:prSet custT="1"/>
      <dgm:spPr/>
      <dgm:t>
        <a:bodyPr/>
        <a:lstStyle/>
        <a:p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// </a:t>
          </a:r>
          <a:r>
            <a:rPr lang="ru-RU" sz="1200" dirty="0" err="1">
              <a:latin typeface="Arial" panose="020B0604020202020204" pitchFamily="34" charset="0"/>
              <a:cs typeface="Arial" panose="020B0604020202020204" pitchFamily="34" charset="0"/>
            </a:rPr>
            <a:t>true</a:t>
          </a:r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 - число 8 не входит в последовательность от 1 до 6</a:t>
          </a:r>
        </a:p>
      </dgm:t>
    </dgm:pt>
    <dgm:pt modelId="{9D88D0F7-87A0-144C-98FB-5BF22179B98C}" type="parTrans" cxnId="{3332CBD0-E6EC-104A-8D40-C3EC8D48AC60}">
      <dgm:prSet/>
      <dgm:spPr/>
      <dgm:t>
        <a:bodyPr/>
        <a:lstStyle/>
        <a:p>
          <a:endParaRPr lang="ru-RU" sz="3200"/>
        </a:p>
      </dgm:t>
    </dgm:pt>
    <dgm:pt modelId="{B27BB029-F322-3644-B3D5-EAB55D74E8D3}" type="sibTrans" cxnId="{3332CBD0-E6EC-104A-8D40-C3EC8D48AC60}">
      <dgm:prSet/>
      <dgm:spPr/>
      <dgm:t>
        <a:bodyPr/>
        <a:lstStyle/>
        <a:p>
          <a:endParaRPr lang="ru-RU" sz="3200"/>
        </a:p>
      </dgm:t>
    </dgm:pt>
    <dgm:pt modelId="{D73591BF-E68D-3D4D-A91B-0829C9BBE416}">
      <dgm:prSet custT="1"/>
      <dgm:spPr/>
      <dgm:t>
        <a:bodyPr/>
        <a:lstStyle/>
        <a:p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// </a:t>
          </a:r>
          <a:r>
            <a:rPr lang="ru-RU" sz="1200" dirty="0" err="1">
              <a:latin typeface="Arial" panose="020B0604020202020204" pitchFamily="34" charset="0"/>
              <a:cs typeface="Arial" panose="020B0604020202020204" pitchFamily="34" charset="0"/>
            </a:rPr>
            <a:t>true</a:t>
          </a:r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 - число 5 входит в последовательность от 1 до 6</a:t>
          </a:r>
        </a:p>
      </dgm:t>
    </dgm:pt>
    <dgm:pt modelId="{19BEB1B1-B664-0E43-9C2B-A09953E0F592}" type="parTrans" cxnId="{3FA74A60-02FB-244D-A406-2D82FCD3D0B2}">
      <dgm:prSet/>
      <dgm:spPr/>
      <dgm:t>
        <a:bodyPr/>
        <a:lstStyle/>
        <a:p>
          <a:endParaRPr lang="ru-RU" sz="3200"/>
        </a:p>
      </dgm:t>
    </dgm:pt>
    <dgm:pt modelId="{966740F4-03A8-6148-B5C1-442F1A90A3DC}" type="sibTrans" cxnId="{3FA74A60-02FB-244D-A406-2D82FCD3D0B2}">
      <dgm:prSet/>
      <dgm:spPr/>
      <dgm:t>
        <a:bodyPr/>
        <a:lstStyle/>
        <a:p>
          <a:endParaRPr lang="ru-RU" sz="3200"/>
        </a:p>
      </dgm:t>
    </dgm:pt>
    <dgm:pt modelId="{6B6FE3D5-B89E-BB42-AAD6-9BFBEF5E9D18}">
      <dgm:prSet custT="1"/>
      <dgm:spPr/>
      <dgm:t>
        <a:bodyPr/>
        <a:lstStyle/>
        <a:p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 // </a:t>
          </a:r>
          <a:r>
            <a:rPr lang="ru-RU" sz="1200" dirty="0" err="1">
              <a:latin typeface="Arial" panose="020B0604020202020204" pitchFamily="34" charset="0"/>
              <a:cs typeface="Arial" panose="020B0604020202020204" pitchFamily="34" charset="0"/>
            </a:rPr>
            <a:t>false</a:t>
          </a:r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 - число 4 НЕ входит в последовательность от 11 до 15</a:t>
          </a:r>
        </a:p>
      </dgm:t>
    </dgm:pt>
    <dgm:pt modelId="{7FAD99C8-71B4-A240-B972-2448F470E9B9}" type="parTrans" cxnId="{7D26A7C3-4AFC-E84D-8CEC-CF0C77D8D26F}">
      <dgm:prSet/>
      <dgm:spPr/>
      <dgm:t>
        <a:bodyPr/>
        <a:lstStyle/>
        <a:p>
          <a:endParaRPr lang="ru-RU" sz="3200"/>
        </a:p>
      </dgm:t>
    </dgm:pt>
    <dgm:pt modelId="{35D24C06-43B5-4249-839F-A004E01A3FF3}" type="sibTrans" cxnId="{7D26A7C3-4AFC-E84D-8CEC-CF0C77D8D26F}">
      <dgm:prSet/>
      <dgm:spPr/>
      <dgm:t>
        <a:bodyPr/>
        <a:lstStyle/>
        <a:p>
          <a:endParaRPr lang="ru-RU" sz="3200"/>
        </a:p>
      </dgm:t>
    </dgm:pt>
    <dgm:pt modelId="{E6FDBFBF-ABC2-484F-991F-8A544674E80C}" type="pres">
      <dgm:prSet presAssocID="{8E30EC61-00D8-AE4E-B962-3A56DDDEAD9F}" presName="Name0" presStyleCnt="0">
        <dgm:presLayoutVars>
          <dgm:dir/>
          <dgm:animLvl val="lvl"/>
          <dgm:resizeHandles val="exact"/>
        </dgm:presLayoutVars>
      </dgm:prSet>
      <dgm:spPr/>
    </dgm:pt>
    <dgm:pt modelId="{6267B2B1-8526-A442-93BB-C175D3416AB1}" type="pres">
      <dgm:prSet presAssocID="{8CF51D9B-C65D-F847-B152-72D5E8BE9833}" presName="composite" presStyleCnt="0"/>
      <dgm:spPr/>
    </dgm:pt>
    <dgm:pt modelId="{C0EBAD28-ADFC-1E4E-BCF4-6C995DCDF279}" type="pres">
      <dgm:prSet presAssocID="{8CF51D9B-C65D-F847-B152-72D5E8BE9833}" presName="parTx" presStyleLbl="alignNode1" presStyleIdx="0" presStyleCnt="7">
        <dgm:presLayoutVars>
          <dgm:chMax val="0"/>
          <dgm:chPref val="0"/>
          <dgm:bulletEnabled val="1"/>
        </dgm:presLayoutVars>
      </dgm:prSet>
      <dgm:spPr/>
    </dgm:pt>
    <dgm:pt modelId="{91B9B16E-1184-6748-9EC2-60382A9C8715}" type="pres">
      <dgm:prSet presAssocID="{8CF51D9B-C65D-F847-B152-72D5E8BE9833}" presName="desTx" presStyleLbl="alignAccFollowNode1" presStyleIdx="0" presStyleCnt="7">
        <dgm:presLayoutVars>
          <dgm:bulletEnabled val="1"/>
        </dgm:presLayoutVars>
      </dgm:prSet>
      <dgm:spPr/>
    </dgm:pt>
    <dgm:pt modelId="{33F6CCC2-DC50-AA42-89EF-291DD10F31F4}" type="pres">
      <dgm:prSet presAssocID="{DCCD09F3-0D0F-2949-B209-96D61E9670D7}" presName="space" presStyleCnt="0"/>
      <dgm:spPr/>
    </dgm:pt>
    <dgm:pt modelId="{57A03199-A05B-464D-8614-650CD99E5B81}" type="pres">
      <dgm:prSet presAssocID="{DA53AA20-BA96-124E-AAE5-292A19CBD8CB}" presName="composite" presStyleCnt="0"/>
      <dgm:spPr/>
    </dgm:pt>
    <dgm:pt modelId="{7AEB2E6C-4C39-BF40-9F35-769345C7E9BB}" type="pres">
      <dgm:prSet presAssocID="{DA53AA20-BA96-124E-AAE5-292A19CBD8CB}" presName="parTx" presStyleLbl="alignNode1" presStyleIdx="1" presStyleCnt="7">
        <dgm:presLayoutVars>
          <dgm:chMax val="0"/>
          <dgm:chPref val="0"/>
          <dgm:bulletEnabled val="1"/>
        </dgm:presLayoutVars>
      </dgm:prSet>
      <dgm:spPr/>
    </dgm:pt>
    <dgm:pt modelId="{CA19783B-64A8-5C43-AE61-8B74F069BCD1}" type="pres">
      <dgm:prSet presAssocID="{DA53AA20-BA96-124E-AAE5-292A19CBD8CB}" presName="desTx" presStyleLbl="alignAccFollowNode1" presStyleIdx="1" presStyleCnt="7">
        <dgm:presLayoutVars>
          <dgm:bulletEnabled val="1"/>
        </dgm:presLayoutVars>
      </dgm:prSet>
      <dgm:spPr/>
    </dgm:pt>
    <dgm:pt modelId="{90C02DA0-5617-6348-93EF-1D086FDBAEC9}" type="pres">
      <dgm:prSet presAssocID="{B1EA917D-288D-584D-BEC8-45664071005A}" presName="space" presStyleCnt="0"/>
      <dgm:spPr/>
    </dgm:pt>
    <dgm:pt modelId="{1F1FA2F5-E9E4-A64C-965F-6AA9F0A53E55}" type="pres">
      <dgm:prSet presAssocID="{7A23AE23-7A91-7D45-A250-D2295E27E163}" presName="composite" presStyleCnt="0"/>
      <dgm:spPr/>
    </dgm:pt>
    <dgm:pt modelId="{268A608F-8E9E-B64E-8CA8-A59C95CBF783}" type="pres">
      <dgm:prSet presAssocID="{7A23AE23-7A91-7D45-A250-D2295E27E163}" presName="parTx" presStyleLbl="alignNode1" presStyleIdx="2" presStyleCnt="7">
        <dgm:presLayoutVars>
          <dgm:chMax val="0"/>
          <dgm:chPref val="0"/>
          <dgm:bulletEnabled val="1"/>
        </dgm:presLayoutVars>
      </dgm:prSet>
      <dgm:spPr/>
    </dgm:pt>
    <dgm:pt modelId="{48BCB7F3-B8B3-014A-A631-357A810E0BA8}" type="pres">
      <dgm:prSet presAssocID="{7A23AE23-7A91-7D45-A250-D2295E27E163}" presName="desTx" presStyleLbl="alignAccFollowNode1" presStyleIdx="2" presStyleCnt="7">
        <dgm:presLayoutVars>
          <dgm:bulletEnabled val="1"/>
        </dgm:presLayoutVars>
      </dgm:prSet>
      <dgm:spPr/>
    </dgm:pt>
    <dgm:pt modelId="{D8B193F7-E4C0-7D47-9DF1-F6432D7906A9}" type="pres">
      <dgm:prSet presAssocID="{4FFEBE2A-8865-2345-A9AD-4FE9AA557AE1}" presName="space" presStyleCnt="0"/>
      <dgm:spPr/>
    </dgm:pt>
    <dgm:pt modelId="{53EE8568-A324-D849-9C3A-BD2C55BC3BB3}" type="pres">
      <dgm:prSet presAssocID="{A8C5EAD6-3B0B-284B-A751-4B6F5A3E7564}" presName="composite" presStyleCnt="0"/>
      <dgm:spPr/>
    </dgm:pt>
    <dgm:pt modelId="{635F55A8-AFB1-3941-9456-630E8A115F52}" type="pres">
      <dgm:prSet presAssocID="{A8C5EAD6-3B0B-284B-A751-4B6F5A3E7564}" presName="parTx" presStyleLbl="alignNode1" presStyleIdx="3" presStyleCnt="7">
        <dgm:presLayoutVars>
          <dgm:chMax val="0"/>
          <dgm:chPref val="0"/>
          <dgm:bulletEnabled val="1"/>
        </dgm:presLayoutVars>
      </dgm:prSet>
      <dgm:spPr/>
    </dgm:pt>
    <dgm:pt modelId="{4948E820-4D72-DA45-BA9A-2C493FE7D954}" type="pres">
      <dgm:prSet presAssocID="{A8C5EAD6-3B0B-284B-A751-4B6F5A3E7564}" presName="desTx" presStyleLbl="alignAccFollowNode1" presStyleIdx="3" presStyleCnt="7">
        <dgm:presLayoutVars>
          <dgm:bulletEnabled val="1"/>
        </dgm:presLayoutVars>
      </dgm:prSet>
      <dgm:spPr/>
    </dgm:pt>
    <dgm:pt modelId="{7D510EB5-3B36-7449-B1A5-92C1C337848C}" type="pres">
      <dgm:prSet presAssocID="{E6833688-28E8-1641-9286-DEE232FB3A13}" presName="space" presStyleCnt="0"/>
      <dgm:spPr/>
    </dgm:pt>
    <dgm:pt modelId="{716BC918-BEEA-0C45-919F-EEE0B3AA98F3}" type="pres">
      <dgm:prSet presAssocID="{DE659CB8-ECD9-394E-9EDD-DF4C1F865DF5}" presName="composite" presStyleCnt="0"/>
      <dgm:spPr/>
    </dgm:pt>
    <dgm:pt modelId="{2EEB7621-DC0D-744D-9BF5-208C68F60CD5}" type="pres">
      <dgm:prSet presAssocID="{DE659CB8-ECD9-394E-9EDD-DF4C1F865DF5}" presName="parTx" presStyleLbl="alignNode1" presStyleIdx="4" presStyleCnt="7">
        <dgm:presLayoutVars>
          <dgm:chMax val="0"/>
          <dgm:chPref val="0"/>
          <dgm:bulletEnabled val="1"/>
        </dgm:presLayoutVars>
      </dgm:prSet>
      <dgm:spPr/>
    </dgm:pt>
    <dgm:pt modelId="{6DDAB104-30E4-B540-85AE-B52149EDA1D1}" type="pres">
      <dgm:prSet presAssocID="{DE659CB8-ECD9-394E-9EDD-DF4C1F865DF5}" presName="desTx" presStyleLbl="alignAccFollowNode1" presStyleIdx="4" presStyleCnt="7">
        <dgm:presLayoutVars>
          <dgm:bulletEnabled val="1"/>
        </dgm:presLayoutVars>
      </dgm:prSet>
      <dgm:spPr/>
    </dgm:pt>
    <dgm:pt modelId="{F8D4E990-57EA-6643-9CE8-75200D859189}" type="pres">
      <dgm:prSet presAssocID="{AA278483-2335-914D-9449-FF1FCDEF5F37}" presName="space" presStyleCnt="0"/>
      <dgm:spPr/>
    </dgm:pt>
    <dgm:pt modelId="{BD617849-EA92-B148-80FD-CCD47F0C6459}" type="pres">
      <dgm:prSet presAssocID="{FA00F859-5A49-6442-AF82-45BFEAB99D45}" presName="composite" presStyleCnt="0"/>
      <dgm:spPr/>
    </dgm:pt>
    <dgm:pt modelId="{35B82AD3-D3C0-B74E-8F9E-9B9866E5EAF6}" type="pres">
      <dgm:prSet presAssocID="{FA00F859-5A49-6442-AF82-45BFEAB99D45}" presName="parTx" presStyleLbl="alignNode1" presStyleIdx="5" presStyleCnt="7">
        <dgm:presLayoutVars>
          <dgm:chMax val="0"/>
          <dgm:chPref val="0"/>
          <dgm:bulletEnabled val="1"/>
        </dgm:presLayoutVars>
      </dgm:prSet>
      <dgm:spPr/>
    </dgm:pt>
    <dgm:pt modelId="{58DF67F6-BCFB-EA4B-B50D-2E743131AC19}" type="pres">
      <dgm:prSet presAssocID="{FA00F859-5A49-6442-AF82-45BFEAB99D45}" presName="desTx" presStyleLbl="alignAccFollowNode1" presStyleIdx="5" presStyleCnt="7">
        <dgm:presLayoutVars>
          <dgm:bulletEnabled val="1"/>
        </dgm:presLayoutVars>
      </dgm:prSet>
      <dgm:spPr/>
    </dgm:pt>
    <dgm:pt modelId="{603BA3A4-DD22-2443-A31F-F56F6981E7CB}" type="pres">
      <dgm:prSet presAssocID="{65C2636E-72A4-CF48-84C9-3F5C65B07A84}" presName="space" presStyleCnt="0"/>
      <dgm:spPr/>
    </dgm:pt>
    <dgm:pt modelId="{EEF60534-CDBD-FF49-B1D6-2543A30D465F}" type="pres">
      <dgm:prSet presAssocID="{0F70ADD2-B1BD-7745-AB25-AFE2D01B6D7C}" presName="composite" presStyleCnt="0"/>
      <dgm:spPr/>
    </dgm:pt>
    <dgm:pt modelId="{A87E0F02-AFEA-2349-9B27-3A05DF35E36D}" type="pres">
      <dgm:prSet presAssocID="{0F70ADD2-B1BD-7745-AB25-AFE2D01B6D7C}" presName="parTx" presStyleLbl="alignNode1" presStyleIdx="6" presStyleCnt="7">
        <dgm:presLayoutVars>
          <dgm:chMax val="0"/>
          <dgm:chPref val="0"/>
          <dgm:bulletEnabled val="1"/>
        </dgm:presLayoutVars>
      </dgm:prSet>
      <dgm:spPr/>
    </dgm:pt>
    <dgm:pt modelId="{33144269-1537-5148-957F-57D83D2BAE84}" type="pres">
      <dgm:prSet presAssocID="{0F70ADD2-B1BD-7745-AB25-AFE2D01B6D7C}" presName="desTx" presStyleLbl="alignAccFollowNode1" presStyleIdx="6" presStyleCnt="7">
        <dgm:presLayoutVars>
          <dgm:bulletEnabled val="1"/>
        </dgm:presLayoutVars>
      </dgm:prSet>
      <dgm:spPr/>
    </dgm:pt>
  </dgm:ptLst>
  <dgm:cxnLst>
    <dgm:cxn modelId="{5500A203-0903-0344-8B70-7F591EB5F562}" type="presOf" srcId="{6B6FE3D5-B89E-BB42-AAD6-9BFBEF5E9D18}" destId="{58DF67F6-BCFB-EA4B-B50D-2E743131AC19}" srcOrd="0" destOrd="7" presId="urn:microsoft.com/office/officeart/2005/8/layout/hList1"/>
    <dgm:cxn modelId="{9B825505-5C1B-5641-9FE2-CC227454B4D2}" srcId="{DA53AA20-BA96-124E-AAE5-292A19CBD8CB}" destId="{C7A8855E-BCC1-5F4D-957C-03965BC71ED4}" srcOrd="3" destOrd="0" parTransId="{ADE9C38C-A27C-7946-8134-1B527D77B670}" sibTransId="{375B988A-B246-BC46-A8C1-E51485E98234}"/>
    <dgm:cxn modelId="{9DFF290F-3A75-9F4C-8540-9D05D6332BF6}" type="presOf" srcId="{CB708E9B-E586-7D43-ACDE-123697DCB5AC}" destId="{33144269-1537-5148-957F-57D83D2BAE84}" srcOrd="0" destOrd="0" presId="urn:microsoft.com/office/officeart/2005/8/layout/hList1"/>
    <dgm:cxn modelId="{627CB20F-F23F-8341-8870-C71E199B5C31}" type="presOf" srcId="{ECB6D955-316D-5545-BDA6-AB6027359AA7}" destId="{48BCB7F3-B8B3-014A-A631-357A810E0BA8}" srcOrd="0" destOrd="1" presId="urn:microsoft.com/office/officeart/2005/8/layout/hList1"/>
    <dgm:cxn modelId="{42302510-D7F9-3241-8DBB-62C6EF1573C8}" type="presOf" srcId="{9431C610-EC3F-0A47-BB28-5C3097A3A650}" destId="{6DDAB104-30E4-B540-85AE-B52149EDA1D1}" srcOrd="0" destOrd="0" presId="urn:microsoft.com/office/officeart/2005/8/layout/hList1"/>
    <dgm:cxn modelId="{1C673712-8F16-564A-8D77-FE3634941680}" srcId="{FA00F859-5A49-6442-AF82-45BFEAB99D45}" destId="{E3C0DFF1-9120-B847-AE3D-2C33E248C376}" srcOrd="5" destOrd="0" parTransId="{61FB3271-7040-B348-8D55-7B116C934E8F}" sibTransId="{6423DE29-0ED1-7444-A7AF-F11539FDBC5D}"/>
    <dgm:cxn modelId="{13DBC214-BCB8-B648-A95F-92B860DA3D6F}" type="presOf" srcId="{4D132E3E-5B97-924B-9C47-74ECAF7780BF}" destId="{6DDAB104-30E4-B540-85AE-B52149EDA1D1}" srcOrd="0" destOrd="2" presId="urn:microsoft.com/office/officeart/2005/8/layout/hList1"/>
    <dgm:cxn modelId="{18F68F1B-61B3-4743-8442-9003A04BCF14}" type="presOf" srcId="{8E30EC61-00D8-AE4E-B962-3A56DDDEAD9F}" destId="{E6FDBFBF-ABC2-484F-991F-8A544674E80C}" srcOrd="0" destOrd="0" presId="urn:microsoft.com/office/officeart/2005/8/layout/hList1"/>
    <dgm:cxn modelId="{8A028720-4766-7043-90B9-D44D98D6325C}" type="presOf" srcId="{0D1D93AF-6347-2C4C-B131-B5ACD1104E43}" destId="{6DDAB104-30E4-B540-85AE-B52149EDA1D1}" srcOrd="0" destOrd="1" presId="urn:microsoft.com/office/officeart/2005/8/layout/hList1"/>
    <dgm:cxn modelId="{F9F5F821-D0B6-6944-9B22-601AF3CD3CB4}" srcId="{8E30EC61-00D8-AE4E-B962-3A56DDDEAD9F}" destId="{A8C5EAD6-3B0B-284B-A751-4B6F5A3E7564}" srcOrd="3" destOrd="0" parTransId="{EC0141D5-B26A-9C4E-B4C5-F93FC8F6BD15}" sibTransId="{E6833688-28E8-1641-9286-DEE232FB3A13}"/>
    <dgm:cxn modelId="{67325223-ED3C-2C43-9E11-855061AFEA0E}" type="presOf" srcId="{6CAF2714-C5E2-4842-92DD-4DA6603755CF}" destId="{33144269-1537-5148-957F-57D83D2BAE84}" srcOrd="0" destOrd="2" presId="urn:microsoft.com/office/officeart/2005/8/layout/hList1"/>
    <dgm:cxn modelId="{FD480A27-D756-104F-A5A7-D3EF891A0865}" type="presOf" srcId="{3A9F9B8D-7104-674E-A686-AFF4B326D35F}" destId="{4948E820-4D72-DA45-BA9A-2C493FE7D954}" srcOrd="0" destOrd="3" presId="urn:microsoft.com/office/officeart/2005/8/layout/hList1"/>
    <dgm:cxn modelId="{F310F528-D915-3A49-8DB1-A05975E9D6BE}" srcId="{7A23AE23-7A91-7D45-A250-D2295E27E163}" destId="{417B79D2-0F9B-254B-A249-E1F7A4C79ACD}" srcOrd="0" destOrd="0" parTransId="{3B2F4462-5E42-1E43-972C-5B75FF5D0D6F}" sibTransId="{383BF4CD-CBA1-9C4A-9536-4AABA87BAE2C}"/>
    <dgm:cxn modelId="{AD291830-4850-614B-8F91-E30210EC5F63}" type="presOf" srcId="{A8C5EAD6-3B0B-284B-A751-4B6F5A3E7564}" destId="{635F55A8-AFB1-3941-9456-630E8A115F52}" srcOrd="0" destOrd="0" presId="urn:microsoft.com/office/officeart/2005/8/layout/hList1"/>
    <dgm:cxn modelId="{77F00933-05B4-374D-9C94-CA181F1E9EBF}" type="presOf" srcId="{768D85CB-B9C9-4C45-A1FA-2B57FE42E081}" destId="{33144269-1537-5148-957F-57D83D2BAE84}" srcOrd="0" destOrd="1" presId="urn:microsoft.com/office/officeart/2005/8/layout/hList1"/>
    <dgm:cxn modelId="{2538DA3F-5649-404B-925D-FD3FBA8408D7}" srcId="{0F70ADD2-B1BD-7745-AB25-AFE2D01B6D7C}" destId="{6CAF2714-C5E2-4842-92DD-4DA6603755CF}" srcOrd="2" destOrd="0" parTransId="{CDDCF22E-4B78-9F4F-A321-AD784CCD2BCA}" sibTransId="{420A462E-C516-154F-B152-579769CC7D71}"/>
    <dgm:cxn modelId="{7626F53F-473A-3C49-8CBF-DA3B8B7DC1A4}" srcId="{FA00F859-5A49-6442-AF82-45BFEAB99D45}" destId="{F484085F-C358-B446-B4EC-684EF7AE2208}" srcOrd="1" destOrd="0" parTransId="{0128094F-ED37-DD49-A58D-DA60661D8689}" sibTransId="{17DED152-ABF5-1F47-807E-3D8282AFCEFC}"/>
    <dgm:cxn modelId="{325A5441-4793-0547-857C-08E07E72B492}" srcId="{DA53AA20-BA96-124E-AAE5-292A19CBD8CB}" destId="{7A84259E-7F7A-7543-A3E2-DB5EF14C3578}" srcOrd="4" destOrd="0" parTransId="{C8571E86-1193-B14B-B15C-447C29957284}" sibTransId="{465D63F7-9348-E841-884F-87DECFC8BA12}"/>
    <dgm:cxn modelId="{2EE99743-9FD8-CA4E-A980-4C1D780C7CDE}" type="presOf" srcId="{BC44A593-2E18-4D4A-A896-B27B52CB6494}" destId="{91B9B16E-1184-6748-9EC2-60382A9C8715}" srcOrd="0" destOrd="4" presId="urn:microsoft.com/office/officeart/2005/8/layout/hList1"/>
    <dgm:cxn modelId="{3D7C8545-2FBB-8F41-A9B6-CB12A63CFAF8}" srcId="{FA00F859-5A49-6442-AF82-45BFEAB99D45}" destId="{D1A9A573-5D93-1A49-BF3C-45595568304F}" srcOrd="0" destOrd="0" parTransId="{D2DD1C70-AA62-324B-AB01-318F9BAACC67}" sibTransId="{A4C7979C-8E5A-D741-8DB8-305EB46B3A4A}"/>
    <dgm:cxn modelId="{603F9D4F-4B1C-BE4F-9A82-EC063D0628AF}" type="presOf" srcId="{2F1F4EB8-BCA1-0848-A317-C4AF899460FC}" destId="{58DF67F6-BCFB-EA4B-B50D-2E743131AC19}" srcOrd="0" destOrd="4" presId="urn:microsoft.com/office/officeart/2005/8/layout/hList1"/>
    <dgm:cxn modelId="{F84B7252-13A3-594B-9500-8FE193A94E9B}" type="presOf" srcId="{AF018A40-8F36-5445-AAD9-982BD5218DC9}" destId="{58DF67F6-BCFB-EA4B-B50D-2E743131AC19}" srcOrd="0" destOrd="2" presId="urn:microsoft.com/office/officeart/2005/8/layout/hList1"/>
    <dgm:cxn modelId="{82E8D956-D8F2-3A46-AAE4-5C82572C1C47}" srcId="{DE659CB8-ECD9-394E-9EDD-DF4C1F865DF5}" destId="{0D1D93AF-6347-2C4C-B131-B5ACD1104E43}" srcOrd="1" destOrd="0" parTransId="{0250D307-4D25-314F-AF25-ADCA37038AD2}" sibTransId="{044F6FBD-222B-E642-8728-F6E352C46C36}"/>
    <dgm:cxn modelId="{0ECDB957-7D9B-B34F-9D83-05523F1531F8}" type="presOf" srcId="{30799DF0-AF65-2D48-AC7C-B14388AC5517}" destId="{91B9B16E-1184-6748-9EC2-60382A9C8715}" srcOrd="0" destOrd="1" presId="urn:microsoft.com/office/officeart/2005/8/layout/hList1"/>
    <dgm:cxn modelId="{C77B4F59-3C82-F34A-8967-5415E4AE4186}" srcId="{8E30EC61-00D8-AE4E-B962-3A56DDDEAD9F}" destId="{FA00F859-5A49-6442-AF82-45BFEAB99D45}" srcOrd="5" destOrd="0" parTransId="{5FA2E69C-C6C8-0B47-A11B-A9EAD32FD51B}" sibTransId="{65C2636E-72A4-CF48-84C9-3F5C65B07A84}"/>
    <dgm:cxn modelId="{A229AF5D-5158-4540-8624-D3DE7035CC35}" srcId="{8E30EC61-00D8-AE4E-B962-3A56DDDEAD9F}" destId="{DE659CB8-ECD9-394E-9EDD-DF4C1F865DF5}" srcOrd="4" destOrd="0" parTransId="{A7585AB9-1A81-E54C-8D79-DDFABD20C08E}" sibTransId="{AA278483-2335-914D-9449-FF1FCDEF5F37}"/>
    <dgm:cxn modelId="{65CAC75D-E88B-6843-9F9D-1C48CCBD0A39}" srcId="{8E30EC61-00D8-AE4E-B962-3A56DDDEAD9F}" destId="{7A23AE23-7A91-7D45-A250-D2295E27E163}" srcOrd="2" destOrd="0" parTransId="{5AA0D2B3-AB9C-6948-8B23-C97D4783892C}" sibTransId="{4FFEBE2A-8865-2345-A9AD-4FE9AA557AE1}"/>
    <dgm:cxn modelId="{3FA74A60-02FB-244D-A406-2D82FCD3D0B2}" srcId="{FA00F859-5A49-6442-AF82-45BFEAB99D45}" destId="{D73591BF-E68D-3D4D-A91B-0829C9BBE416}" srcOrd="3" destOrd="0" parTransId="{19BEB1B1-B664-0E43-9C2B-A09953E0F592}" sibTransId="{966740F4-03A8-6148-B5C1-442F1A90A3DC}"/>
    <dgm:cxn modelId="{EC0AAC64-F3B4-BE42-B67C-6CB14EFEE282}" type="presOf" srcId="{DA53AA20-BA96-124E-AAE5-292A19CBD8CB}" destId="{7AEB2E6C-4C39-BF40-9F35-769345C7E9BB}" srcOrd="0" destOrd="0" presId="urn:microsoft.com/office/officeart/2005/8/layout/hList1"/>
    <dgm:cxn modelId="{86918D66-8B36-1046-84DE-0203AB971EBA}" type="presOf" srcId="{48E8A3C9-0632-0140-8267-6AB6582A908A}" destId="{91B9B16E-1184-6748-9EC2-60382A9C8715}" srcOrd="0" destOrd="3" presId="urn:microsoft.com/office/officeart/2005/8/layout/hList1"/>
    <dgm:cxn modelId="{3D8EC96B-86DB-8646-854A-B80E2DBD844E}" srcId="{A8C5EAD6-3B0B-284B-A751-4B6F5A3E7564}" destId="{3A9F9B8D-7104-674E-A686-AFF4B326D35F}" srcOrd="3" destOrd="0" parTransId="{1FC8A849-A9C9-434A-95B7-229015B02B5F}" sibTransId="{BCAD9214-1006-A544-B6F9-2DF5B2BCAD32}"/>
    <dgm:cxn modelId="{3603AE6C-8A05-6B42-B325-ED22F22286E4}" type="presOf" srcId="{0B719D87-C175-E944-B27C-F262BECACF2E}" destId="{4948E820-4D72-DA45-BA9A-2C493FE7D954}" srcOrd="0" destOrd="0" presId="urn:microsoft.com/office/officeart/2005/8/layout/hList1"/>
    <dgm:cxn modelId="{93F9886D-F7AC-2048-ADC7-9D10E84DB1C4}" srcId="{7A23AE23-7A91-7D45-A250-D2295E27E163}" destId="{D497A651-0213-0545-89D7-05F947BDEE83}" srcOrd="4" destOrd="0" parTransId="{B3F49698-10EE-A44A-8C96-284EC11A0499}" sibTransId="{52944527-2AD9-1941-83CE-B95FAEFE47EF}"/>
    <dgm:cxn modelId="{C0F1446F-E044-1147-8597-8599A12D7ED9}" srcId="{DA53AA20-BA96-124E-AAE5-292A19CBD8CB}" destId="{3DEB36E9-0603-D04E-979B-CB8AAF945124}" srcOrd="1" destOrd="0" parTransId="{F71540C4-65E8-2D40-9D9F-926328BA1A25}" sibTransId="{A0F38B30-A0B8-A649-9E0E-3CCB515F7270}"/>
    <dgm:cxn modelId="{34C9D272-63F5-3B47-8A24-8E23D0ECBFF9}" srcId="{7A23AE23-7A91-7D45-A250-D2295E27E163}" destId="{ECB6D955-316D-5545-BDA6-AB6027359AA7}" srcOrd="1" destOrd="0" parTransId="{475B25BD-88E4-3B49-9F8A-8D97E8A10CBD}" sibTransId="{536390B0-42A4-3E48-BF2B-148EE50FBB0D}"/>
    <dgm:cxn modelId="{9ECCD079-F9E7-2946-B199-BF73DE6E1223}" srcId="{A8C5EAD6-3B0B-284B-A751-4B6F5A3E7564}" destId="{D0F73381-7468-804B-B5BE-EF4A53ACB4A3}" srcOrd="1" destOrd="0" parTransId="{31932CEF-220D-414F-9A34-F9BB5EB5199B}" sibTransId="{9BAF48E4-98D0-0349-A372-01929C1D32E5}"/>
    <dgm:cxn modelId="{3E68A582-FFBE-8E41-88AD-F6EDC299EE00}" srcId="{A8C5EAD6-3B0B-284B-A751-4B6F5A3E7564}" destId="{0B719D87-C175-E944-B27C-F262BECACF2E}" srcOrd="0" destOrd="0" parTransId="{F1C3D8AA-97E8-E543-93FB-E5445D40EF7E}" sibTransId="{E72DFB61-3F35-4042-9B56-D8F33A5BB041}"/>
    <dgm:cxn modelId="{CD765784-C0C8-7941-8EB1-CCE6DCA6EDFF}" type="presOf" srcId="{93A57A0E-FA9E-B94A-AD36-277782320115}" destId="{58DF67F6-BCFB-EA4B-B50D-2E743131AC19}" srcOrd="0" destOrd="6" presId="urn:microsoft.com/office/officeart/2005/8/layout/hList1"/>
    <dgm:cxn modelId="{D154B384-1ADD-ED42-8C84-47630087EB20}" srcId="{DA53AA20-BA96-124E-AAE5-292A19CBD8CB}" destId="{B43313A8-0268-5B4F-B1ED-333338C23228}" srcOrd="0" destOrd="0" parTransId="{2FC2E885-E4F0-1640-8882-D682BA73949E}" sibTransId="{7AFB5AF4-7525-6440-9C50-E2D8DE30D926}"/>
    <dgm:cxn modelId="{10ACEC85-C66E-BD41-9126-E5D0C3886049}" type="presOf" srcId="{7A23AE23-7A91-7D45-A250-D2295E27E163}" destId="{268A608F-8E9E-B64E-8CA8-A59C95CBF783}" srcOrd="0" destOrd="0" presId="urn:microsoft.com/office/officeart/2005/8/layout/hList1"/>
    <dgm:cxn modelId="{18836486-F650-7D45-8672-34BF8606C162}" srcId="{7A23AE23-7A91-7D45-A250-D2295E27E163}" destId="{33B2CBCA-7E24-C549-A0BB-29EEBBA972F5}" srcOrd="2" destOrd="0" parTransId="{6CAC4F3A-4D2A-894A-89B0-85FC725AA305}" sibTransId="{36ACB402-0296-1344-B2CA-61624B3FFE50}"/>
    <dgm:cxn modelId="{A965A987-0809-124F-8AAF-218D059DE544}" type="presOf" srcId="{B4603E32-1D41-4941-A2AD-8AE1396641AF}" destId="{4948E820-4D72-DA45-BA9A-2C493FE7D954}" srcOrd="0" destOrd="2" presId="urn:microsoft.com/office/officeart/2005/8/layout/hList1"/>
    <dgm:cxn modelId="{394B6F91-B800-DE4B-BE1E-31DAA80022AB}" srcId="{DA53AA20-BA96-124E-AAE5-292A19CBD8CB}" destId="{6E7D9BE2-2C91-3C40-8F81-A17752CDD583}" srcOrd="2" destOrd="0" parTransId="{3F18D9FA-1B81-744D-8D2C-4DA4952911C7}" sibTransId="{77FF2221-26D9-1944-95A1-B6B3DEBDFBEB}"/>
    <dgm:cxn modelId="{636FB293-8CF3-E14D-BA11-FA954BDA81E8}" type="presOf" srcId="{E159E137-A333-5843-99E8-82BBDE6925D0}" destId="{91B9B16E-1184-6748-9EC2-60382A9C8715}" srcOrd="0" destOrd="2" presId="urn:microsoft.com/office/officeart/2005/8/layout/hList1"/>
    <dgm:cxn modelId="{CEE6809C-6F10-AE41-A39B-2460B42ED033}" type="presOf" srcId="{D73591BF-E68D-3D4D-A91B-0829C9BBE416}" destId="{58DF67F6-BCFB-EA4B-B50D-2E743131AC19}" srcOrd="0" destOrd="3" presId="urn:microsoft.com/office/officeart/2005/8/layout/hList1"/>
    <dgm:cxn modelId="{4311F39D-E8BD-BB40-9058-D9B2995A626D}" srcId="{FA00F859-5A49-6442-AF82-45BFEAB99D45}" destId="{2F1F4EB8-BCA1-0848-A317-C4AF899460FC}" srcOrd="4" destOrd="0" parTransId="{AE0E1678-7CC6-2443-A7D8-7532C4E321D4}" sibTransId="{450B67D5-94E1-D14E-930B-774635E5980B}"/>
    <dgm:cxn modelId="{8BDB409E-DC39-C949-A85C-59FACB0A6325}" srcId="{DE659CB8-ECD9-394E-9EDD-DF4C1F865DF5}" destId="{9431C610-EC3F-0A47-BB28-5C3097A3A650}" srcOrd="0" destOrd="0" parTransId="{35FCC726-A215-5246-9641-1A860577787F}" sibTransId="{A84289B3-3F41-404C-82E7-DB26C320974F}"/>
    <dgm:cxn modelId="{FD317D9F-C2C6-E747-9D87-96DBF8794978}" type="presOf" srcId="{F484085F-C358-B446-B4EC-684EF7AE2208}" destId="{58DF67F6-BCFB-EA4B-B50D-2E743131AC19}" srcOrd="0" destOrd="1" presId="urn:microsoft.com/office/officeart/2005/8/layout/hList1"/>
    <dgm:cxn modelId="{AF0668A1-E836-E84F-9611-A58B1995C073}" type="presOf" srcId="{D1A9A573-5D93-1A49-BF3C-45595568304F}" destId="{58DF67F6-BCFB-EA4B-B50D-2E743131AC19}" srcOrd="0" destOrd="0" presId="urn:microsoft.com/office/officeart/2005/8/layout/hList1"/>
    <dgm:cxn modelId="{5065A3A5-CFA4-0A42-809B-CE84F04212E2}" type="presOf" srcId="{0F70ADD2-B1BD-7745-AB25-AFE2D01B6D7C}" destId="{A87E0F02-AFEA-2349-9B27-3A05DF35E36D}" srcOrd="0" destOrd="0" presId="urn:microsoft.com/office/officeart/2005/8/layout/hList1"/>
    <dgm:cxn modelId="{A35210AA-5739-8C4D-986F-AEBF46EF32CC}" type="presOf" srcId="{3DEB36E9-0603-D04E-979B-CB8AAF945124}" destId="{CA19783B-64A8-5C43-AE61-8B74F069BCD1}" srcOrd="0" destOrd="1" presId="urn:microsoft.com/office/officeart/2005/8/layout/hList1"/>
    <dgm:cxn modelId="{181BA6AC-3F64-244A-8943-15E269BBD595}" type="presOf" srcId="{C7A8855E-BCC1-5F4D-957C-03965BC71ED4}" destId="{CA19783B-64A8-5C43-AE61-8B74F069BCD1}" srcOrd="0" destOrd="3" presId="urn:microsoft.com/office/officeart/2005/8/layout/hList1"/>
    <dgm:cxn modelId="{5CC15AAD-E050-D445-AEB8-D92D71337DA9}" type="presOf" srcId="{B43313A8-0268-5B4F-B1ED-333338C23228}" destId="{CA19783B-64A8-5C43-AE61-8B74F069BCD1}" srcOrd="0" destOrd="0" presId="urn:microsoft.com/office/officeart/2005/8/layout/hList1"/>
    <dgm:cxn modelId="{BE5213AE-666F-284E-9EB0-281C8E0FBA78}" type="presOf" srcId="{747934C3-59F8-E542-9D28-D31B69CA812F}" destId="{33144269-1537-5148-957F-57D83D2BAE84}" srcOrd="0" destOrd="3" presId="urn:microsoft.com/office/officeart/2005/8/layout/hList1"/>
    <dgm:cxn modelId="{BDA24CB5-1868-604C-A2BC-B2BC3A074FB2}" srcId="{DE659CB8-ECD9-394E-9EDD-DF4C1F865DF5}" destId="{4D132E3E-5B97-924B-9C47-74ECAF7780BF}" srcOrd="2" destOrd="0" parTransId="{AD791EA7-5AD2-1C4C-BB65-BE1B1EE5170F}" sibTransId="{045820FF-BC31-7644-A73C-E0BF197DFD59}"/>
    <dgm:cxn modelId="{59CC5DB9-4993-514D-9EDA-E75AC82C5BAF}" srcId="{FA00F859-5A49-6442-AF82-45BFEAB99D45}" destId="{93A57A0E-FA9E-B94A-AD36-277782320115}" srcOrd="6" destOrd="0" parTransId="{B2C2A174-00DA-034C-BFD5-DFF9056C71B5}" sibTransId="{D66DA09D-FCF5-4E4D-9716-77CBC83208E0}"/>
    <dgm:cxn modelId="{6EF94FBB-F2B5-F949-BEBF-02D3DFC42F1A}" srcId="{8E30EC61-00D8-AE4E-B962-3A56DDDEAD9F}" destId="{DA53AA20-BA96-124E-AAE5-292A19CBD8CB}" srcOrd="1" destOrd="0" parTransId="{0E1E0AAE-1CD1-4548-9BD1-2B629B5404B4}" sibTransId="{B1EA917D-288D-584D-BEC8-45664071005A}"/>
    <dgm:cxn modelId="{6FE10FBC-DAAA-EF45-9B28-F016BCE132B2}" srcId="{0F70ADD2-B1BD-7745-AB25-AFE2D01B6D7C}" destId="{CB708E9B-E586-7D43-ACDE-123697DCB5AC}" srcOrd="0" destOrd="0" parTransId="{471DF2C9-BF58-9344-AD70-81E733F7CC00}" sibTransId="{3D8E5AB9-CF1B-DF4E-AC44-B001FB34521B}"/>
    <dgm:cxn modelId="{952EBFBC-1EBF-F547-8D66-CD1344673B78}" srcId="{A8C5EAD6-3B0B-284B-A751-4B6F5A3E7564}" destId="{B4603E32-1D41-4941-A2AD-8AE1396641AF}" srcOrd="2" destOrd="0" parTransId="{C27811FD-A9BD-F445-AD1C-3C4D37AF1FD9}" sibTransId="{48330B5E-674A-B84B-98B9-C32BC36B1590}"/>
    <dgm:cxn modelId="{10E515BD-EC74-0E47-BD58-9A17E99EB55E}" srcId="{0F70ADD2-B1BD-7745-AB25-AFE2D01B6D7C}" destId="{768D85CB-B9C9-4C45-A1FA-2B57FE42E081}" srcOrd="1" destOrd="0" parTransId="{F5A343DA-D534-5042-8DB9-2C91A07934CC}" sibTransId="{9776621C-7D01-AE4F-9AC5-40438BDDB1A2}"/>
    <dgm:cxn modelId="{9C5DADC1-F838-E443-9FFA-67D64174EF6C}" type="presOf" srcId="{D497A651-0213-0545-89D7-05F947BDEE83}" destId="{48BCB7F3-B8B3-014A-A631-357A810E0BA8}" srcOrd="0" destOrd="4" presId="urn:microsoft.com/office/officeart/2005/8/layout/hList1"/>
    <dgm:cxn modelId="{375A10C3-A737-B343-96EF-72E29EB6C002}" type="presOf" srcId="{6E7D9BE2-2C91-3C40-8F81-A17752CDD583}" destId="{CA19783B-64A8-5C43-AE61-8B74F069BCD1}" srcOrd="0" destOrd="2" presId="urn:microsoft.com/office/officeart/2005/8/layout/hList1"/>
    <dgm:cxn modelId="{7D26A7C3-4AFC-E84D-8CEC-CF0C77D8D26F}" srcId="{FA00F859-5A49-6442-AF82-45BFEAB99D45}" destId="{6B6FE3D5-B89E-BB42-AAD6-9BFBEF5E9D18}" srcOrd="7" destOrd="0" parTransId="{7FAD99C8-71B4-A240-B972-2448F470E9B9}" sibTransId="{35D24C06-43B5-4249-839F-A004E01A3FF3}"/>
    <dgm:cxn modelId="{5F2855C7-C9D9-3B4A-80CB-941A7AF39B87}" srcId="{8CF51D9B-C65D-F847-B152-72D5E8BE9833}" destId="{30799DF0-AF65-2D48-AC7C-B14388AC5517}" srcOrd="1" destOrd="0" parTransId="{F499DD69-42FE-5240-8B74-7D166510D475}" sibTransId="{F937A32A-D33E-A142-B19D-BD08CB27F7F6}"/>
    <dgm:cxn modelId="{C8A7A9C9-3ECE-1E4B-B01D-A9F857D4CC7D}" type="presOf" srcId="{7A84259E-7F7A-7543-A3E2-DB5EF14C3578}" destId="{CA19783B-64A8-5C43-AE61-8B74F069BCD1}" srcOrd="0" destOrd="4" presId="urn:microsoft.com/office/officeart/2005/8/layout/hList1"/>
    <dgm:cxn modelId="{060DC1CA-2837-7545-B26F-5A0EEFE6506B}" srcId="{8CF51D9B-C65D-F847-B152-72D5E8BE9833}" destId="{887E65B1-8D9A-094E-99DE-4D6834861A49}" srcOrd="0" destOrd="0" parTransId="{E586D567-719E-8345-ADC6-46A9C183550A}" sibTransId="{C0A9E985-9942-414C-8BDB-8A7F7E270A81}"/>
    <dgm:cxn modelId="{347CEACC-A9FB-2E48-A3DC-527B59B39227}" type="presOf" srcId="{DE659CB8-ECD9-394E-9EDD-DF4C1F865DF5}" destId="{2EEB7621-DC0D-744D-9BF5-208C68F60CD5}" srcOrd="0" destOrd="0" presId="urn:microsoft.com/office/officeart/2005/8/layout/hList1"/>
    <dgm:cxn modelId="{11C0A1CD-5DEC-ED47-9B05-A7D12F3A1DC3}" type="presOf" srcId="{887E65B1-8D9A-094E-99DE-4D6834861A49}" destId="{91B9B16E-1184-6748-9EC2-60382A9C8715}" srcOrd="0" destOrd="0" presId="urn:microsoft.com/office/officeart/2005/8/layout/hList1"/>
    <dgm:cxn modelId="{3332CBD0-E6EC-104A-8D40-C3EC8D48AC60}" srcId="{0F70ADD2-B1BD-7745-AB25-AFE2D01B6D7C}" destId="{747934C3-59F8-E542-9D28-D31B69CA812F}" srcOrd="3" destOrd="0" parTransId="{9D88D0F7-87A0-144C-98FB-5BF22179B98C}" sibTransId="{B27BB029-F322-3644-B3D5-EAB55D74E8D3}"/>
    <dgm:cxn modelId="{20512ED1-1B1F-8F40-9627-C2D59EBFE19B}" type="presOf" srcId="{C1BE2CDA-20E4-7541-9143-BC90305CC4DE}" destId="{6DDAB104-30E4-B540-85AE-B52149EDA1D1}" srcOrd="0" destOrd="3" presId="urn:microsoft.com/office/officeart/2005/8/layout/hList1"/>
    <dgm:cxn modelId="{9BF4F4D2-06E9-0848-962F-7CE9B4841890}" srcId="{8CF51D9B-C65D-F847-B152-72D5E8BE9833}" destId="{48E8A3C9-0632-0140-8267-6AB6582A908A}" srcOrd="3" destOrd="0" parTransId="{E0003C2D-88C2-924E-9A2F-D40F434D47BF}" sibTransId="{837D5D82-32B8-C74F-B946-10E26CFCA607}"/>
    <dgm:cxn modelId="{6933F9D4-D8E1-0A42-9624-0E3B3B70DB44}" srcId="{7A23AE23-7A91-7D45-A250-D2295E27E163}" destId="{BF020B97-2DDF-114C-9796-9348D8FAABF4}" srcOrd="3" destOrd="0" parTransId="{E892874F-F8F3-2C41-8985-886668D0AFCB}" sibTransId="{C23B09B8-3107-AC46-AB10-73DC92DBD21C}"/>
    <dgm:cxn modelId="{2BF00BD5-F174-F845-BAC6-E41215B2C10E}" srcId="{8CF51D9B-C65D-F847-B152-72D5E8BE9833}" destId="{BC44A593-2E18-4D4A-A896-B27B52CB6494}" srcOrd="4" destOrd="0" parTransId="{30A607E1-A18D-274C-A293-ACDBE9A95635}" sibTransId="{898B3F2C-7BF9-2741-A633-AE1EDC184C29}"/>
    <dgm:cxn modelId="{9AAD19D6-8034-B94B-9B99-532360BB4613}" type="presOf" srcId="{FA00F859-5A49-6442-AF82-45BFEAB99D45}" destId="{35B82AD3-D3C0-B74E-8F9E-9B9866E5EAF6}" srcOrd="0" destOrd="0" presId="urn:microsoft.com/office/officeart/2005/8/layout/hList1"/>
    <dgm:cxn modelId="{6B8193E1-55BA-E446-8A62-FF8E251F34BF}" srcId="{FA00F859-5A49-6442-AF82-45BFEAB99D45}" destId="{AF018A40-8F36-5445-AAD9-982BD5218DC9}" srcOrd="2" destOrd="0" parTransId="{19056F14-4100-7F4E-8819-AA8BF1FC45DC}" sibTransId="{402FB1E0-6C02-DC4B-B77F-EC98BE687ACA}"/>
    <dgm:cxn modelId="{15B989E5-4503-314C-939B-2C068B6BC8CF}" type="presOf" srcId="{8CF51D9B-C65D-F847-B152-72D5E8BE9833}" destId="{C0EBAD28-ADFC-1E4E-BCF4-6C995DCDF279}" srcOrd="0" destOrd="0" presId="urn:microsoft.com/office/officeart/2005/8/layout/hList1"/>
    <dgm:cxn modelId="{23869FE7-4072-F74E-A2F0-462ECBDD8F2F}" type="presOf" srcId="{E3C0DFF1-9120-B847-AE3D-2C33E248C376}" destId="{58DF67F6-BCFB-EA4B-B50D-2E743131AC19}" srcOrd="0" destOrd="5" presId="urn:microsoft.com/office/officeart/2005/8/layout/hList1"/>
    <dgm:cxn modelId="{D2A7B9EC-0777-4A4F-8244-A18FFDE7910E}" srcId="{8E30EC61-00D8-AE4E-B962-3A56DDDEAD9F}" destId="{8CF51D9B-C65D-F847-B152-72D5E8BE9833}" srcOrd="0" destOrd="0" parTransId="{1B0F0A1A-F773-7F4D-9152-9FCF2DB49C32}" sibTransId="{DCCD09F3-0D0F-2949-B209-96D61E9670D7}"/>
    <dgm:cxn modelId="{3AAE12EE-3B85-F94B-9DF8-16FC921E3A2A}" srcId="{8CF51D9B-C65D-F847-B152-72D5E8BE9833}" destId="{E159E137-A333-5843-99E8-82BBDE6925D0}" srcOrd="2" destOrd="0" parTransId="{77DDC645-96B5-354E-8C6D-88C4D8D9C377}" sibTransId="{F0922269-651C-2E4C-9BFC-C8C473E125AE}"/>
    <dgm:cxn modelId="{DE38F2EF-226B-5140-B4D2-116FAAA427B2}" type="presOf" srcId="{33B2CBCA-7E24-C549-A0BB-29EEBBA972F5}" destId="{48BCB7F3-B8B3-014A-A631-357A810E0BA8}" srcOrd="0" destOrd="2" presId="urn:microsoft.com/office/officeart/2005/8/layout/hList1"/>
    <dgm:cxn modelId="{A88BFBF2-019B-B540-9350-0BDE3BC4D35D}" srcId="{DE659CB8-ECD9-394E-9EDD-DF4C1F865DF5}" destId="{C1BE2CDA-20E4-7541-9143-BC90305CC4DE}" srcOrd="3" destOrd="0" parTransId="{DECAC002-D802-E74F-A243-9096A479383F}" sibTransId="{3853ABB5-AD9E-E340-A720-C6CE478D483D}"/>
    <dgm:cxn modelId="{CD9C5FF8-EC64-D141-A29D-83D0B18302E3}" type="presOf" srcId="{417B79D2-0F9B-254B-A249-E1F7A4C79ACD}" destId="{48BCB7F3-B8B3-014A-A631-357A810E0BA8}" srcOrd="0" destOrd="0" presId="urn:microsoft.com/office/officeart/2005/8/layout/hList1"/>
    <dgm:cxn modelId="{627BC9F8-FC69-4647-8753-CB4114247A28}" srcId="{8E30EC61-00D8-AE4E-B962-3A56DDDEAD9F}" destId="{0F70ADD2-B1BD-7745-AB25-AFE2D01B6D7C}" srcOrd="6" destOrd="0" parTransId="{3D65754E-B6EC-3240-B3E7-3E975F8671E1}" sibTransId="{F67B68EE-87CE-4146-8245-D8D635903F30}"/>
    <dgm:cxn modelId="{C2E63FFB-FD55-CB4D-AE66-0D32DF3925E5}" type="presOf" srcId="{BF020B97-2DDF-114C-9796-9348D8FAABF4}" destId="{48BCB7F3-B8B3-014A-A631-357A810E0BA8}" srcOrd="0" destOrd="3" presId="urn:microsoft.com/office/officeart/2005/8/layout/hList1"/>
    <dgm:cxn modelId="{9C0053FC-0EE0-EF43-81D3-5B8253648A21}" type="presOf" srcId="{D0F73381-7468-804B-B5BE-EF4A53ACB4A3}" destId="{4948E820-4D72-DA45-BA9A-2C493FE7D954}" srcOrd="0" destOrd="1" presId="urn:microsoft.com/office/officeart/2005/8/layout/hList1"/>
    <dgm:cxn modelId="{73555FD1-7C85-8E43-8FD5-22A30B7CE54D}" type="presParOf" srcId="{E6FDBFBF-ABC2-484F-991F-8A544674E80C}" destId="{6267B2B1-8526-A442-93BB-C175D3416AB1}" srcOrd="0" destOrd="0" presId="urn:microsoft.com/office/officeart/2005/8/layout/hList1"/>
    <dgm:cxn modelId="{D7CCED44-8F03-794E-BB72-C0EC54DB7841}" type="presParOf" srcId="{6267B2B1-8526-A442-93BB-C175D3416AB1}" destId="{C0EBAD28-ADFC-1E4E-BCF4-6C995DCDF279}" srcOrd="0" destOrd="0" presId="urn:microsoft.com/office/officeart/2005/8/layout/hList1"/>
    <dgm:cxn modelId="{1F610704-9637-5647-A4E4-F44EBBEFF6F9}" type="presParOf" srcId="{6267B2B1-8526-A442-93BB-C175D3416AB1}" destId="{91B9B16E-1184-6748-9EC2-60382A9C8715}" srcOrd="1" destOrd="0" presId="urn:microsoft.com/office/officeart/2005/8/layout/hList1"/>
    <dgm:cxn modelId="{6C8057D0-8669-6440-9F6E-89CC119323C5}" type="presParOf" srcId="{E6FDBFBF-ABC2-484F-991F-8A544674E80C}" destId="{33F6CCC2-DC50-AA42-89EF-291DD10F31F4}" srcOrd="1" destOrd="0" presId="urn:microsoft.com/office/officeart/2005/8/layout/hList1"/>
    <dgm:cxn modelId="{05B50FBB-F61E-8048-94AF-38F092D4DD17}" type="presParOf" srcId="{E6FDBFBF-ABC2-484F-991F-8A544674E80C}" destId="{57A03199-A05B-464D-8614-650CD99E5B81}" srcOrd="2" destOrd="0" presId="urn:microsoft.com/office/officeart/2005/8/layout/hList1"/>
    <dgm:cxn modelId="{24608E86-42E1-A44E-A3C5-55E027B0E247}" type="presParOf" srcId="{57A03199-A05B-464D-8614-650CD99E5B81}" destId="{7AEB2E6C-4C39-BF40-9F35-769345C7E9BB}" srcOrd="0" destOrd="0" presId="urn:microsoft.com/office/officeart/2005/8/layout/hList1"/>
    <dgm:cxn modelId="{E6CC0403-4CA5-C146-B45D-A193FBFF237E}" type="presParOf" srcId="{57A03199-A05B-464D-8614-650CD99E5B81}" destId="{CA19783B-64A8-5C43-AE61-8B74F069BCD1}" srcOrd="1" destOrd="0" presId="urn:microsoft.com/office/officeart/2005/8/layout/hList1"/>
    <dgm:cxn modelId="{FCD899F8-12A7-0E4F-92C6-A6B8C2BC349D}" type="presParOf" srcId="{E6FDBFBF-ABC2-484F-991F-8A544674E80C}" destId="{90C02DA0-5617-6348-93EF-1D086FDBAEC9}" srcOrd="3" destOrd="0" presId="urn:microsoft.com/office/officeart/2005/8/layout/hList1"/>
    <dgm:cxn modelId="{268E0B1C-CDC2-E943-AC6C-CE7500AE3D4A}" type="presParOf" srcId="{E6FDBFBF-ABC2-484F-991F-8A544674E80C}" destId="{1F1FA2F5-E9E4-A64C-965F-6AA9F0A53E55}" srcOrd="4" destOrd="0" presId="urn:microsoft.com/office/officeart/2005/8/layout/hList1"/>
    <dgm:cxn modelId="{2C9B6C3D-BA66-2346-B458-C18B6E330606}" type="presParOf" srcId="{1F1FA2F5-E9E4-A64C-965F-6AA9F0A53E55}" destId="{268A608F-8E9E-B64E-8CA8-A59C95CBF783}" srcOrd="0" destOrd="0" presId="urn:microsoft.com/office/officeart/2005/8/layout/hList1"/>
    <dgm:cxn modelId="{46A6D333-42A2-6047-BD81-F058EC2B73E6}" type="presParOf" srcId="{1F1FA2F5-E9E4-A64C-965F-6AA9F0A53E55}" destId="{48BCB7F3-B8B3-014A-A631-357A810E0BA8}" srcOrd="1" destOrd="0" presId="urn:microsoft.com/office/officeart/2005/8/layout/hList1"/>
    <dgm:cxn modelId="{463A0B31-B3C2-B64D-931B-09288F26DB9E}" type="presParOf" srcId="{E6FDBFBF-ABC2-484F-991F-8A544674E80C}" destId="{D8B193F7-E4C0-7D47-9DF1-F6432D7906A9}" srcOrd="5" destOrd="0" presId="urn:microsoft.com/office/officeart/2005/8/layout/hList1"/>
    <dgm:cxn modelId="{040401E3-B95E-F440-9E48-08E8C432A4B7}" type="presParOf" srcId="{E6FDBFBF-ABC2-484F-991F-8A544674E80C}" destId="{53EE8568-A324-D849-9C3A-BD2C55BC3BB3}" srcOrd="6" destOrd="0" presId="urn:microsoft.com/office/officeart/2005/8/layout/hList1"/>
    <dgm:cxn modelId="{75D34D98-A923-444E-B7FB-67F4DCF08DE6}" type="presParOf" srcId="{53EE8568-A324-D849-9C3A-BD2C55BC3BB3}" destId="{635F55A8-AFB1-3941-9456-630E8A115F52}" srcOrd="0" destOrd="0" presId="urn:microsoft.com/office/officeart/2005/8/layout/hList1"/>
    <dgm:cxn modelId="{46D03F07-0FC9-E54C-8AB8-BA9581E80254}" type="presParOf" srcId="{53EE8568-A324-D849-9C3A-BD2C55BC3BB3}" destId="{4948E820-4D72-DA45-BA9A-2C493FE7D954}" srcOrd="1" destOrd="0" presId="urn:microsoft.com/office/officeart/2005/8/layout/hList1"/>
    <dgm:cxn modelId="{087DC789-AE46-944B-91CB-5979033363D4}" type="presParOf" srcId="{E6FDBFBF-ABC2-484F-991F-8A544674E80C}" destId="{7D510EB5-3B36-7449-B1A5-92C1C337848C}" srcOrd="7" destOrd="0" presId="urn:microsoft.com/office/officeart/2005/8/layout/hList1"/>
    <dgm:cxn modelId="{50B9A55C-0B14-864D-A73B-987EA4BEEA61}" type="presParOf" srcId="{E6FDBFBF-ABC2-484F-991F-8A544674E80C}" destId="{716BC918-BEEA-0C45-919F-EEE0B3AA98F3}" srcOrd="8" destOrd="0" presId="urn:microsoft.com/office/officeart/2005/8/layout/hList1"/>
    <dgm:cxn modelId="{C66F08ED-1625-D540-BBC2-B08E3AE2647E}" type="presParOf" srcId="{716BC918-BEEA-0C45-919F-EEE0B3AA98F3}" destId="{2EEB7621-DC0D-744D-9BF5-208C68F60CD5}" srcOrd="0" destOrd="0" presId="urn:microsoft.com/office/officeart/2005/8/layout/hList1"/>
    <dgm:cxn modelId="{899167AF-D9E6-8A49-B7AB-B2E7AB47D8B4}" type="presParOf" srcId="{716BC918-BEEA-0C45-919F-EEE0B3AA98F3}" destId="{6DDAB104-30E4-B540-85AE-B52149EDA1D1}" srcOrd="1" destOrd="0" presId="urn:microsoft.com/office/officeart/2005/8/layout/hList1"/>
    <dgm:cxn modelId="{649F48EC-543F-9846-ABCF-9E3D34823D2C}" type="presParOf" srcId="{E6FDBFBF-ABC2-484F-991F-8A544674E80C}" destId="{F8D4E990-57EA-6643-9CE8-75200D859189}" srcOrd="9" destOrd="0" presId="urn:microsoft.com/office/officeart/2005/8/layout/hList1"/>
    <dgm:cxn modelId="{401CE9AE-01B2-8C40-8008-B1B48BF02D3C}" type="presParOf" srcId="{E6FDBFBF-ABC2-484F-991F-8A544674E80C}" destId="{BD617849-EA92-B148-80FD-CCD47F0C6459}" srcOrd="10" destOrd="0" presId="urn:microsoft.com/office/officeart/2005/8/layout/hList1"/>
    <dgm:cxn modelId="{9958DA7A-AAB4-B64F-9922-F0EEC102EA05}" type="presParOf" srcId="{BD617849-EA92-B148-80FD-CCD47F0C6459}" destId="{35B82AD3-D3C0-B74E-8F9E-9B9866E5EAF6}" srcOrd="0" destOrd="0" presId="urn:microsoft.com/office/officeart/2005/8/layout/hList1"/>
    <dgm:cxn modelId="{6D0CB9F3-0775-C34D-BA62-B022FD914F9C}" type="presParOf" srcId="{BD617849-EA92-B148-80FD-CCD47F0C6459}" destId="{58DF67F6-BCFB-EA4B-B50D-2E743131AC19}" srcOrd="1" destOrd="0" presId="urn:microsoft.com/office/officeart/2005/8/layout/hList1"/>
    <dgm:cxn modelId="{C5DBA7D1-6946-CF49-A162-7575533A2288}" type="presParOf" srcId="{E6FDBFBF-ABC2-484F-991F-8A544674E80C}" destId="{603BA3A4-DD22-2443-A31F-F56F6981E7CB}" srcOrd="11" destOrd="0" presId="urn:microsoft.com/office/officeart/2005/8/layout/hList1"/>
    <dgm:cxn modelId="{728377C6-B772-F14A-BAE5-C56B7C47BE01}" type="presParOf" srcId="{E6FDBFBF-ABC2-484F-991F-8A544674E80C}" destId="{EEF60534-CDBD-FF49-B1D6-2543A30D465F}" srcOrd="12" destOrd="0" presId="urn:microsoft.com/office/officeart/2005/8/layout/hList1"/>
    <dgm:cxn modelId="{662DCF0C-1B56-D44A-92E6-10C36DF83E34}" type="presParOf" srcId="{EEF60534-CDBD-FF49-B1D6-2543A30D465F}" destId="{A87E0F02-AFEA-2349-9B27-3A05DF35E36D}" srcOrd="0" destOrd="0" presId="urn:microsoft.com/office/officeart/2005/8/layout/hList1"/>
    <dgm:cxn modelId="{34493FE9-5689-8B4C-AD58-07DD5800B222}" type="presParOf" srcId="{EEF60534-CDBD-FF49-B1D6-2543A30D465F}" destId="{33144269-1537-5148-957F-57D83D2BAE8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637FC1-4370-604A-8412-4EC3A80C64FF}">
      <dsp:nvSpPr>
        <dsp:cNvPr id="0" name=""/>
        <dsp:cNvSpPr/>
      </dsp:nvSpPr>
      <dsp:spPr>
        <a:xfrm>
          <a:off x="55" y="115849"/>
          <a:ext cx="5308031" cy="1872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>
              <a:latin typeface="Arial" panose="020B0604020202020204" pitchFamily="34" charset="0"/>
              <a:cs typeface="Arial" panose="020B0604020202020204" pitchFamily="34" charset="0"/>
            </a:rPr>
            <a:t>Вывод</a:t>
          </a:r>
        </a:p>
      </dsp:txBody>
      <dsp:txXfrm>
        <a:off x="55" y="115849"/>
        <a:ext cx="5308031" cy="1872000"/>
      </dsp:txXfrm>
    </dsp:sp>
    <dsp:sp modelId="{83C655D6-BC97-FB4C-8D31-EFAD53D984BB}">
      <dsp:nvSpPr>
        <dsp:cNvPr id="0" name=""/>
        <dsp:cNvSpPr/>
      </dsp:nvSpPr>
      <dsp:spPr>
        <a:xfrm>
          <a:off x="55" y="1987849"/>
          <a:ext cx="5308031" cy="285480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84480" bIns="32004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4000" b="1" kern="1200" dirty="0" err="1">
              <a:latin typeface="Arial" panose="020B0604020202020204" pitchFamily="34" charset="0"/>
              <a:cs typeface="Arial" panose="020B0604020202020204" pitchFamily="34" charset="0"/>
            </a:rPr>
            <a:t>print</a:t>
          </a:r>
          <a:r>
            <a:rPr lang="ru-RU" sz="4000" b="1" kern="1200" dirty="0">
              <a:latin typeface="Arial" panose="020B0604020202020204" pitchFamily="34" charset="0"/>
              <a:cs typeface="Arial" panose="020B0604020202020204" pitchFamily="34" charset="0"/>
            </a:rPr>
            <a:t>()</a:t>
          </a: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4000" b="1" kern="1200" dirty="0" err="1">
              <a:latin typeface="Arial" panose="020B0604020202020204" pitchFamily="34" charset="0"/>
              <a:cs typeface="Arial" panose="020B0604020202020204" pitchFamily="34" charset="0"/>
            </a:rPr>
            <a:t>println</a:t>
          </a:r>
          <a:r>
            <a:rPr lang="ru-RU" sz="4000" b="1" kern="1200" dirty="0">
              <a:latin typeface="Arial" panose="020B0604020202020204" pitchFamily="34" charset="0"/>
              <a:cs typeface="Arial" panose="020B0604020202020204" pitchFamily="34" charset="0"/>
            </a:rPr>
            <a:t>()</a:t>
          </a: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println</a:t>
          </a:r>
          <a:r>
            <a:rPr lang="en-US" sz="4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("Kotlin")</a:t>
          </a:r>
          <a:endParaRPr lang="ru-RU" sz="4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55" y="1987849"/>
        <a:ext cx="5308031" cy="2854800"/>
      </dsp:txXfrm>
    </dsp:sp>
    <dsp:sp modelId="{EB387950-B334-7F47-B05F-3B3AC7A1DB46}">
      <dsp:nvSpPr>
        <dsp:cNvPr id="0" name=""/>
        <dsp:cNvSpPr/>
      </dsp:nvSpPr>
      <dsp:spPr>
        <a:xfrm>
          <a:off x="6051211" y="115849"/>
          <a:ext cx="5308031" cy="1872000"/>
        </a:xfrm>
        <a:prstGeom prst="rect">
          <a:avLst/>
        </a:prstGeom>
        <a:solidFill>
          <a:schemeClr val="accent3">
            <a:hueOff val="5378392"/>
            <a:satOff val="6633"/>
            <a:lumOff val="-1569"/>
            <a:alphaOff val="0"/>
          </a:schemeClr>
        </a:solidFill>
        <a:ln w="19050" cap="flat" cmpd="sng" algn="ctr">
          <a:solidFill>
            <a:schemeClr val="accent3">
              <a:hueOff val="5378392"/>
              <a:satOff val="6633"/>
              <a:lumOff val="-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>
              <a:latin typeface="Arial" panose="020B0604020202020204" pitchFamily="34" charset="0"/>
              <a:cs typeface="Arial" panose="020B0604020202020204" pitchFamily="34" charset="0"/>
            </a:rPr>
            <a:t>Ввод</a:t>
          </a:r>
        </a:p>
      </dsp:txBody>
      <dsp:txXfrm>
        <a:off x="6051211" y="115849"/>
        <a:ext cx="5308031" cy="1872000"/>
      </dsp:txXfrm>
    </dsp:sp>
    <dsp:sp modelId="{C57D54C5-B3F6-304E-86DF-D09334D56230}">
      <dsp:nvSpPr>
        <dsp:cNvPr id="0" name=""/>
        <dsp:cNvSpPr/>
      </dsp:nvSpPr>
      <dsp:spPr>
        <a:xfrm>
          <a:off x="6051211" y="1987849"/>
          <a:ext cx="5308031" cy="2854800"/>
        </a:xfrm>
        <a:prstGeom prst="rect">
          <a:avLst/>
        </a:prstGeom>
        <a:solidFill>
          <a:schemeClr val="accent3">
            <a:tint val="40000"/>
            <a:alpha val="90000"/>
            <a:hueOff val="5357779"/>
            <a:satOff val="4366"/>
            <a:lumOff val="-175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5357779"/>
              <a:satOff val="4366"/>
              <a:lumOff val="-1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84480" bIns="32004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4000" b="1" kern="1200" dirty="0" err="1">
              <a:latin typeface="Arial" panose="020B0604020202020204" pitchFamily="34" charset="0"/>
              <a:cs typeface="Arial" panose="020B0604020202020204" pitchFamily="34" charset="0"/>
            </a:rPr>
            <a:t>readLine</a:t>
          </a:r>
          <a:r>
            <a:rPr lang="ru-RU" sz="4000" b="1" kern="1200" dirty="0">
              <a:latin typeface="Arial" panose="020B0604020202020204" pitchFamily="34" charset="0"/>
              <a:cs typeface="Arial" panose="020B0604020202020204" pitchFamily="34" charset="0"/>
            </a:rPr>
            <a:t>()</a:t>
          </a:r>
          <a:endParaRPr lang="ru-RU" sz="40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en-US" sz="3600" kern="1200" dirty="0">
              <a:latin typeface="Arial" panose="020B0604020202020204" pitchFamily="34" charset="0"/>
              <a:cs typeface="Arial" panose="020B0604020202020204" pitchFamily="34" charset="0"/>
            </a:rPr>
            <a:t> name = </a:t>
          </a:r>
          <a:r>
            <a:rPr lang="en-US" sz="3600" kern="1200" dirty="0" err="1">
              <a:latin typeface="Arial" panose="020B0604020202020204" pitchFamily="34" charset="0"/>
              <a:cs typeface="Arial" panose="020B0604020202020204" pitchFamily="34" charset="0"/>
            </a:rPr>
            <a:t>readLine</a:t>
          </a:r>
          <a:r>
            <a:rPr lang="en-US" sz="3600" kern="1200" dirty="0">
              <a:latin typeface="Arial" panose="020B0604020202020204" pitchFamily="34" charset="0"/>
              <a:cs typeface="Arial" panose="020B0604020202020204" pitchFamily="34" charset="0"/>
            </a:rPr>
            <a:t>()</a:t>
          </a:r>
          <a:endParaRPr lang="ru-RU" sz="3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051211" y="1987849"/>
        <a:ext cx="5308031" cy="2854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D87D39-F09D-6646-BF78-9EF5EA9BF76C}">
      <dsp:nvSpPr>
        <dsp:cNvPr id="0" name=""/>
        <dsp:cNvSpPr/>
      </dsp:nvSpPr>
      <dsp:spPr>
        <a:xfrm>
          <a:off x="5392" y="325106"/>
          <a:ext cx="2067096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Arial" panose="020B0604020202020204" pitchFamily="34" charset="0"/>
              <a:cs typeface="Arial" panose="020B0604020202020204" pitchFamily="34" charset="0"/>
            </a:rPr>
            <a:t>+</a:t>
          </a:r>
        </a:p>
      </dsp:txBody>
      <dsp:txXfrm>
        <a:off x="5392" y="325106"/>
        <a:ext cx="2067096" cy="460800"/>
      </dsp:txXfrm>
    </dsp:sp>
    <dsp:sp modelId="{34DC65A3-55DA-4C42-9E5A-5BC08ACC8484}">
      <dsp:nvSpPr>
        <dsp:cNvPr id="0" name=""/>
        <dsp:cNvSpPr/>
      </dsp:nvSpPr>
      <dsp:spPr>
        <a:xfrm>
          <a:off x="5392" y="785906"/>
          <a:ext cx="2067096" cy="45827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x = 5</a:t>
          </a:r>
          <a:endParaRPr lang="ru-RU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Arial" panose="020B0604020202020204" pitchFamily="34" charset="0"/>
              <a:cs typeface="Arial" panose="020B0604020202020204" pitchFamily="34" charset="0"/>
            </a:rPr>
            <a:t>val y = 6</a:t>
          </a:r>
          <a:endParaRPr lang="ru-RU" sz="16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Arial" panose="020B0604020202020204" pitchFamily="34" charset="0"/>
              <a:cs typeface="Arial" panose="020B0604020202020204" pitchFamily="34" charset="0"/>
            </a:rPr>
            <a:t>val z = x + y</a:t>
          </a:r>
          <a:endParaRPr lang="ru-RU" sz="16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println</a:t>
          </a:r>
          <a:r>
            <a:rPr lang="ru-RU" sz="1600" kern="1200" dirty="0">
              <a:latin typeface="Arial" panose="020B0604020202020204" pitchFamily="34" charset="0"/>
              <a:cs typeface="Arial" panose="020B0604020202020204" pitchFamily="34" charset="0"/>
            </a:rPr>
            <a:t>(</a:t>
          </a:r>
          <a:r>
            <a:rPr lang="ru-RU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z</a:t>
          </a:r>
          <a:r>
            <a:rPr lang="ru-RU" sz="1600" kern="1200" dirty="0">
              <a:latin typeface="Arial" panose="020B0604020202020204" pitchFamily="34" charset="0"/>
              <a:cs typeface="Arial" panose="020B0604020202020204" pitchFamily="34" charset="0"/>
            </a:rPr>
            <a:t>)   // </a:t>
          </a:r>
          <a:r>
            <a:rPr lang="ru-RU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z</a:t>
          </a:r>
          <a:r>
            <a:rPr lang="ru-RU" sz="1600" kern="1200" dirty="0">
              <a:latin typeface="Arial" panose="020B0604020202020204" pitchFamily="34" charset="0"/>
              <a:cs typeface="Arial" panose="020B0604020202020204" pitchFamily="34" charset="0"/>
            </a:rPr>
            <a:t> = 11</a:t>
          </a:r>
        </a:p>
      </dsp:txBody>
      <dsp:txXfrm>
        <a:off x="5392" y="785906"/>
        <a:ext cx="2067096" cy="4582777"/>
      </dsp:txXfrm>
    </dsp:sp>
    <dsp:sp modelId="{6693D042-7200-3541-8E11-5992653082EB}">
      <dsp:nvSpPr>
        <dsp:cNvPr id="0" name=""/>
        <dsp:cNvSpPr/>
      </dsp:nvSpPr>
      <dsp:spPr>
        <a:xfrm>
          <a:off x="2361882" y="325106"/>
          <a:ext cx="2067096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Arial" panose="020B0604020202020204" pitchFamily="34" charset="0"/>
              <a:cs typeface="Arial" panose="020B0604020202020204" pitchFamily="34" charset="0"/>
            </a:rPr>
            <a:t>-</a:t>
          </a:r>
        </a:p>
      </dsp:txBody>
      <dsp:txXfrm>
        <a:off x="2361882" y="325106"/>
        <a:ext cx="2067096" cy="460800"/>
      </dsp:txXfrm>
    </dsp:sp>
    <dsp:sp modelId="{143B9B5B-24AB-6E4E-93A8-D813F1928C86}">
      <dsp:nvSpPr>
        <dsp:cNvPr id="0" name=""/>
        <dsp:cNvSpPr/>
      </dsp:nvSpPr>
      <dsp:spPr>
        <a:xfrm>
          <a:off x="2361882" y="785906"/>
          <a:ext cx="2067096" cy="45827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x = 5</a:t>
          </a:r>
          <a:endParaRPr lang="ru-RU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Arial" panose="020B0604020202020204" pitchFamily="34" charset="0"/>
              <a:cs typeface="Arial" panose="020B0604020202020204" pitchFamily="34" charset="0"/>
            </a:rPr>
            <a:t>val y = 6</a:t>
          </a:r>
          <a:endParaRPr lang="ru-RU" sz="16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z = x - y </a:t>
          </a:r>
          <a:endParaRPr lang="ru-RU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// z = -1</a:t>
          </a:r>
          <a:endParaRPr lang="ru-RU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61882" y="785906"/>
        <a:ext cx="2067096" cy="4582777"/>
      </dsp:txXfrm>
    </dsp:sp>
    <dsp:sp modelId="{2FEC81EA-6174-344B-9BD7-21979B0FB995}">
      <dsp:nvSpPr>
        <dsp:cNvPr id="0" name=""/>
        <dsp:cNvSpPr/>
      </dsp:nvSpPr>
      <dsp:spPr>
        <a:xfrm>
          <a:off x="4718373" y="325106"/>
          <a:ext cx="2067096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Arial" panose="020B0604020202020204" pitchFamily="34" charset="0"/>
              <a:cs typeface="Arial" panose="020B0604020202020204" pitchFamily="34" charset="0"/>
            </a:rPr>
            <a:t>*</a:t>
          </a:r>
        </a:p>
      </dsp:txBody>
      <dsp:txXfrm>
        <a:off x="4718373" y="325106"/>
        <a:ext cx="2067096" cy="460800"/>
      </dsp:txXfrm>
    </dsp:sp>
    <dsp:sp modelId="{70BC237A-53DB-6343-8B0B-75DEBD5E529D}">
      <dsp:nvSpPr>
        <dsp:cNvPr id="0" name=""/>
        <dsp:cNvSpPr/>
      </dsp:nvSpPr>
      <dsp:spPr>
        <a:xfrm>
          <a:off x="4718373" y="785906"/>
          <a:ext cx="2067096" cy="45827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x = 5</a:t>
          </a:r>
          <a:endParaRPr lang="ru-RU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Arial" panose="020B0604020202020204" pitchFamily="34" charset="0"/>
              <a:cs typeface="Arial" panose="020B0604020202020204" pitchFamily="34" charset="0"/>
            </a:rPr>
            <a:t>val y = 6</a:t>
          </a:r>
          <a:endParaRPr lang="ru-RU" sz="16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z = x * y </a:t>
          </a:r>
          <a:endParaRPr lang="ru-RU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// z = 30</a:t>
          </a:r>
          <a:endParaRPr lang="ru-RU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718373" y="785906"/>
        <a:ext cx="2067096" cy="4582777"/>
      </dsp:txXfrm>
    </dsp:sp>
    <dsp:sp modelId="{3FE161DA-5029-C344-9574-760CC1BBA8C8}">
      <dsp:nvSpPr>
        <dsp:cNvPr id="0" name=""/>
        <dsp:cNvSpPr/>
      </dsp:nvSpPr>
      <dsp:spPr>
        <a:xfrm>
          <a:off x="7074863" y="325106"/>
          <a:ext cx="2067096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Arial" panose="020B0604020202020204" pitchFamily="34" charset="0"/>
              <a:cs typeface="Arial" panose="020B0604020202020204" pitchFamily="34" charset="0"/>
            </a:rPr>
            <a:t>/</a:t>
          </a:r>
        </a:p>
      </dsp:txBody>
      <dsp:txXfrm>
        <a:off x="7074863" y="325106"/>
        <a:ext cx="2067096" cy="460800"/>
      </dsp:txXfrm>
    </dsp:sp>
    <dsp:sp modelId="{FA4E4001-5AAB-6E47-BE4A-309529D5139C}">
      <dsp:nvSpPr>
        <dsp:cNvPr id="0" name=""/>
        <dsp:cNvSpPr/>
      </dsp:nvSpPr>
      <dsp:spPr>
        <a:xfrm>
          <a:off x="7074863" y="785906"/>
          <a:ext cx="2067096" cy="45827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x = 11</a:t>
          </a:r>
          <a:endParaRPr lang="ru-RU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y = 5</a:t>
          </a:r>
          <a:endParaRPr lang="ru-RU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z = x / y  // z =2</a:t>
          </a:r>
          <a:endParaRPr lang="ru-RU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kern="1200" dirty="0">
              <a:latin typeface="Arial" panose="020B0604020202020204" pitchFamily="34" charset="0"/>
              <a:cs typeface="Arial" panose="020B0604020202020204" pitchFamily="34" charset="0"/>
            </a:rPr>
            <a:t>При делении целых чисел дробная часть в результате отбрасывается – целочисленное деление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ru-RU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x = 11</a:t>
          </a:r>
          <a:endParaRPr lang="ru-RU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y = 5.0</a:t>
          </a:r>
          <a:endParaRPr lang="ru-RU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z = x / y  </a:t>
          </a:r>
          <a:endParaRPr lang="ru-RU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// z =2.2</a:t>
          </a:r>
          <a:endParaRPr lang="ru-RU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Y </a:t>
          </a:r>
          <a:r>
            <a:rPr lang="ru-RU" sz="1600" kern="1200" dirty="0">
              <a:latin typeface="Arial" panose="020B0604020202020204" pitchFamily="34" charset="0"/>
              <a:cs typeface="Arial" panose="020B0604020202020204" pitchFamily="34" charset="0"/>
            </a:rPr>
            <a:t>имеет тип 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Double</a:t>
          </a:r>
          <a:r>
            <a:rPr lang="ru-RU" sz="1600" kern="1200" dirty="0">
              <a:latin typeface="Arial" panose="020B0604020202020204" pitchFamily="34" charset="0"/>
              <a:cs typeface="Arial" panose="020B0604020202020204" pitchFamily="34" charset="0"/>
            </a:rPr>
            <a:t>, поэтому и 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z</a:t>
          </a:r>
          <a:r>
            <a:rPr lang="ru-RU" sz="1600" kern="1200" dirty="0">
              <a:latin typeface="Arial" panose="020B0604020202020204" pitchFamily="34" charset="0"/>
              <a:cs typeface="Arial" panose="020B0604020202020204" pitchFamily="34" charset="0"/>
            </a:rPr>
            <a:t> также получит тип 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Double</a:t>
          </a:r>
          <a:endParaRPr lang="ru-RU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074863" y="785906"/>
        <a:ext cx="2067096" cy="4582777"/>
      </dsp:txXfrm>
    </dsp:sp>
    <dsp:sp modelId="{6D7F7951-8F99-4844-83B1-D234395A5E0B}">
      <dsp:nvSpPr>
        <dsp:cNvPr id="0" name=""/>
        <dsp:cNvSpPr/>
      </dsp:nvSpPr>
      <dsp:spPr>
        <a:xfrm>
          <a:off x="9431353" y="325106"/>
          <a:ext cx="2067096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%</a:t>
          </a:r>
          <a:endParaRPr lang="ru-RU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431353" y="325106"/>
        <a:ext cx="2067096" cy="460800"/>
      </dsp:txXfrm>
    </dsp:sp>
    <dsp:sp modelId="{918BB4A1-5437-B349-9045-47EA7EA1F7BF}">
      <dsp:nvSpPr>
        <dsp:cNvPr id="0" name=""/>
        <dsp:cNvSpPr/>
      </dsp:nvSpPr>
      <dsp:spPr>
        <a:xfrm>
          <a:off x="9431353" y="785906"/>
          <a:ext cx="2067096" cy="45827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kern="1200" dirty="0">
              <a:latin typeface="Arial" panose="020B0604020202020204" pitchFamily="34" charset="0"/>
              <a:cs typeface="Arial" panose="020B0604020202020204" pitchFamily="34" charset="0"/>
            </a:rPr>
            <a:t>остаток от деления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x = 65</a:t>
          </a:r>
          <a:endParaRPr lang="ru-RU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y = 10</a:t>
          </a:r>
          <a:endParaRPr lang="ru-RU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z = x % y </a:t>
          </a:r>
          <a:endParaRPr lang="ru-RU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ru-RU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// z = 5</a:t>
          </a:r>
          <a:endParaRPr lang="ru-RU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431353" y="785906"/>
        <a:ext cx="2067096" cy="45827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52A86-40F5-6546-BA6D-5BA40E8E2433}">
      <dsp:nvSpPr>
        <dsp:cNvPr id="0" name=""/>
        <dsp:cNvSpPr/>
      </dsp:nvSpPr>
      <dsp:spPr>
        <a:xfrm>
          <a:off x="4285" y="347013"/>
          <a:ext cx="2577101" cy="720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Arial" panose="020B0604020202020204" pitchFamily="34" charset="0"/>
              <a:cs typeface="Arial" panose="020B0604020202020204" pitchFamily="34" charset="0"/>
            </a:rPr>
            <a:t>++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y</a:t>
          </a:r>
          <a:endParaRPr lang="ru-RU" sz="2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285" y="347013"/>
        <a:ext cx="2577101" cy="720000"/>
      </dsp:txXfrm>
    </dsp:sp>
    <dsp:sp modelId="{A7A6D029-10B5-EC4F-BA24-43050CC91C17}">
      <dsp:nvSpPr>
        <dsp:cNvPr id="0" name=""/>
        <dsp:cNvSpPr/>
      </dsp:nvSpPr>
      <dsp:spPr>
        <a:xfrm>
          <a:off x="4285" y="1067013"/>
          <a:ext cx="2577101" cy="397810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500" kern="1200" dirty="0">
              <a:latin typeface="Arial" panose="020B0604020202020204" pitchFamily="34" charset="0"/>
              <a:cs typeface="Arial" panose="020B0604020202020204" pitchFamily="34" charset="0"/>
            </a:rPr>
            <a:t>Префиксный инкремент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- </a:t>
          </a:r>
          <a:r>
            <a:rPr lang="ru-RU" sz="2500" kern="1200" dirty="0"/>
            <a:t>возвращает увеличенное значение</a:t>
          </a:r>
          <a:endParaRPr lang="ru-RU" sz="25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var x = 5</a:t>
          </a:r>
          <a:endParaRPr lang="ru-RU" sz="25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y = ++x</a:t>
          </a:r>
          <a:endParaRPr lang="ru-RU" sz="25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// x = 6</a:t>
          </a:r>
          <a:endParaRPr lang="ru-RU" sz="25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500" kern="1200" dirty="0">
              <a:latin typeface="Arial" panose="020B0604020202020204" pitchFamily="34" charset="0"/>
              <a:cs typeface="Arial" panose="020B0604020202020204" pitchFamily="34" charset="0"/>
            </a:rPr>
            <a:t>// </a:t>
          </a:r>
          <a:r>
            <a:rPr lang="ru-RU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y</a:t>
          </a:r>
          <a:r>
            <a:rPr lang="ru-RU" sz="2500" kern="1200" dirty="0">
              <a:latin typeface="Arial" panose="020B0604020202020204" pitchFamily="34" charset="0"/>
              <a:cs typeface="Arial" panose="020B0604020202020204" pitchFamily="34" charset="0"/>
            </a:rPr>
            <a:t> = 6</a:t>
          </a:r>
        </a:p>
      </dsp:txBody>
      <dsp:txXfrm>
        <a:off x="4285" y="1067013"/>
        <a:ext cx="2577101" cy="3978105"/>
      </dsp:txXfrm>
    </dsp:sp>
    <dsp:sp modelId="{4512B2C7-DF96-D24F-AA52-5C732563BCEC}">
      <dsp:nvSpPr>
        <dsp:cNvPr id="0" name=""/>
        <dsp:cNvSpPr/>
      </dsp:nvSpPr>
      <dsp:spPr>
        <a:xfrm>
          <a:off x="2942182" y="347013"/>
          <a:ext cx="2577101" cy="720000"/>
        </a:xfrm>
        <a:prstGeom prst="rect">
          <a:avLst/>
        </a:prstGeom>
        <a:solidFill>
          <a:schemeClr val="accent3">
            <a:hueOff val="1792797"/>
            <a:satOff val="2211"/>
            <a:lumOff val="-523"/>
            <a:alphaOff val="0"/>
          </a:schemeClr>
        </a:solidFill>
        <a:ln w="19050" cap="flat" cmpd="sng" algn="ctr">
          <a:solidFill>
            <a:schemeClr val="accent3">
              <a:hueOff val="1792797"/>
              <a:satOff val="2211"/>
              <a:lumOff val="-5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y</a:t>
          </a:r>
          <a:r>
            <a:rPr lang="ru-RU" sz="2500" kern="1200" dirty="0">
              <a:latin typeface="Arial" panose="020B0604020202020204" pitchFamily="34" charset="0"/>
              <a:cs typeface="Arial" panose="020B0604020202020204" pitchFamily="34" charset="0"/>
            </a:rPr>
            <a:t>++</a:t>
          </a:r>
        </a:p>
      </dsp:txBody>
      <dsp:txXfrm>
        <a:off x="2942182" y="347013"/>
        <a:ext cx="2577101" cy="720000"/>
      </dsp:txXfrm>
    </dsp:sp>
    <dsp:sp modelId="{55463F20-DE0D-FC4C-98EF-3ACF75537CC6}">
      <dsp:nvSpPr>
        <dsp:cNvPr id="0" name=""/>
        <dsp:cNvSpPr/>
      </dsp:nvSpPr>
      <dsp:spPr>
        <a:xfrm>
          <a:off x="2942182" y="1067013"/>
          <a:ext cx="2577101" cy="3978105"/>
        </a:xfrm>
        <a:prstGeom prst="rect">
          <a:avLst/>
        </a:prstGeom>
        <a:solidFill>
          <a:schemeClr val="accent3">
            <a:tint val="40000"/>
            <a:alpha val="90000"/>
            <a:hueOff val="1785926"/>
            <a:satOff val="1455"/>
            <a:lumOff val="-58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1785926"/>
              <a:satOff val="1455"/>
              <a:lumOff val="-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500" kern="1200" dirty="0">
              <a:latin typeface="Arial" panose="020B0604020202020204" pitchFamily="34" charset="0"/>
              <a:cs typeface="Arial" panose="020B0604020202020204" pitchFamily="34" charset="0"/>
            </a:rPr>
            <a:t>Постфиксный инкремент 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- </a:t>
          </a:r>
          <a:r>
            <a:rPr lang="ru-RU" sz="2500" kern="1200" dirty="0"/>
            <a:t>возвращает значение до увеличения на единицу</a:t>
          </a:r>
          <a:endParaRPr lang="ru-RU" sz="25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var x = 5</a:t>
          </a:r>
          <a:endParaRPr lang="ru-RU" sz="25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y = x++</a:t>
          </a:r>
          <a:endParaRPr lang="ru-RU" sz="25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// x = 6</a:t>
          </a:r>
          <a:endParaRPr lang="ru-RU" sz="25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500" kern="1200" dirty="0">
              <a:latin typeface="Arial" panose="020B0604020202020204" pitchFamily="34" charset="0"/>
              <a:cs typeface="Arial" panose="020B0604020202020204" pitchFamily="34" charset="0"/>
            </a:rPr>
            <a:t>// </a:t>
          </a:r>
          <a:r>
            <a:rPr lang="ru-RU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y</a:t>
          </a:r>
          <a:r>
            <a:rPr lang="ru-RU" sz="2500" kern="1200" dirty="0">
              <a:latin typeface="Arial" panose="020B0604020202020204" pitchFamily="34" charset="0"/>
              <a:cs typeface="Arial" panose="020B0604020202020204" pitchFamily="34" charset="0"/>
            </a:rPr>
            <a:t> = 5</a:t>
          </a:r>
        </a:p>
      </dsp:txBody>
      <dsp:txXfrm>
        <a:off x="2942182" y="1067013"/>
        <a:ext cx="2577101" cy="3978105"/>
      </dsp:txXfrm>
    </dsp:sp>
    <dsp:sp modelId="{9F93C22B-705D-7748-BB89-7BAC0D88F39F}">
      <dsp:nvSpPr>
        <dsp:cNvPr id="0" name=""/>
        <dsp:cNvSpPr/>
      </dsp:nvSpPr>
      <dsp:spPr>
        <a:xfrm>
          <a:off x="5880078" y="347013"/>
          <a:ext cx="2577101" cy="720000"/>
        </a:xfrm>
        <a:prstGeom prst="rect">
          <a:avLst/>
        </a:prstGeom>
        <a:solidFill>
          <a:schemeClr val="accent3">
            <a:hueOff val="3585595"/>
            <a:satOff val="4422"/>
            <a:lumOff val="-1046"/>
            <a:alphaOff val="0"/>
          </a:schemeClr>
        </a:solidFill>
        <a:ln w="19050" cap="flat" cmpd="sng" algn="ctr">
          <a:solidFill>
            <a:schemeClr val="accent3">
              <a:hueOff val="3585595"/>
              <a:satOff val="4422"/>
              <a:lumOff val="-10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Arial" panose="020B0604020202020204" pitchFamily="34" charset="0"/>
              <a:cs typeface="Arial" panose="020B0604020202020204" pitchFamily="34" charset="0"/>
            </a:rPr>
            <a:t>--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y</a:t>
          </a:r>
          <a:endParaRPr lang="ru-RU" sz="2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880078" y="347013"/>
        <a:ext cx="2577101" cy="720000"/>
      </dsp:txXfrm>
    </dsp:sp>
    <dsp:sp modelId="{28C9DAF6-3968-C941-97FB-B15F9BFAD3F1}">
      <dsp:nvSpPr>
        <dsp:cNvPr id="0" name=""/>
        <dsp:cNvSpPr/>
      </dsp:nvSpPr>
      <dsp:spPr>
        <a:xfrm>
          <a:off x="5880078" y="1067013"/>
          <a:ext cx="2577101" cy="3978105"/>
        </a:xfrm>
        <a:prstGeom prst="rect">
          <a:avLst/>
        </a:prstGeom>
        <a:solidFill>
          <a:schemeClr val="accent3">
            <a:tint val="40000"/>
            <a:alpha val="90000"/>
            <a:hueOff val="3571853"/>
            <a:satOff val="2911"/>
            <a:lumOff val="-117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3571853"/>
              <a:satOff val="2911"/>
              <a:lumOff val="-1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500" kern="1200" dirty="0">
              <a:latin typeface="Arial" panose="020B0604020202020204" pitchFamily="34" charset="0"/>
              <a:cs typeface="Arial" panose="020B0604020202020204" pitchFamily="34" charset="0"/>
            </a:rPr>
            <a:t>Префиксный декремент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- </a:t>
          </a:r>
          <a:r>
            <a:rPr lang="ru-RU" sz="2500" kern="1200" dirty="0"/>
            <a:t>уменьшает значение на единицу</a:t>
          </a:r>
          <a:r>
            <a:rPr lang="ru-RU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var x = 5</a:t>
          </a:r>
          <a:endParaRPr lang="ru-RU" sz="25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>
              <a:latin typeface="Arial" panose="020B0604020202020204" pitchFamily="34" charset="0"/>
              <a:cs typeface="Arial" panose="020B0604020202020204" pitchFamily="34" charset="0"/>
            </a:rPr>
            <a:t>val y = --x</a:t>
          </a:r>
          <a:endParaRPr lang="ru-RU" sz="25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// x = 4</a:t>
          </a:r>
          <a:endParaRPr lang="ru-RU" sz="25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500" kern="1200" dirty="0">
              <a:latin typeface="Arial" panose="020B0604020202020204" pitchFamily="34" charset="0"/>
              <a:cs typeface="Arial" panose="020B0604020202020204" pitchFamily="34" charset="0"/>
            </a:rPr>
            <a:t>// </a:t>
          </a:r>
          <a:r>
            <a:rPr lang="ru-RU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y</a:t>
          </a:r>
          <a:r>
            <a:rPr lang="ru-RU" sz="2500" kern="1200" dirty="0">
              <a:latin typeface="Arial" panose="020B0604020202020204" pitchFamily="34" charset="0"/>
              <a:cs typeface="Arial" panose="020B0604020202020204" pitchFamily="34" charset="0"/>
            </a:rPr>
            <a:t> = 4</a:t>
          </a:r>
        </a:p>
      </dsp:txBody>
      <dsp:txXfrm>
        <a:off x="5880078" y="1067013"/>
        <a:ext cx="2577101" cy="3978105"/>
      </dsp:txXfrm>
    </dsp:sp>
    <dsp:sp modelId="{BFE6E218-9449-8746-98A0-C97A42CC4CE7}">
      <dsp:nvSpPr>
        <dsp:cNvPr id="0" name=""/>
        <dsp:cNvSpPr/>
      </dsp:nvSpPr>
      <dsp:spPr>
        <a:xfrm>
          <a:off x="8817974" y="347013"/>
          <a:ext cx="2577101" cy="720000"/>
        </a:xfrm>
        <a:prstGeom prst="rect">
          <a:avLst/>
        </a:prstGeom>
        <a:solidFill>
          <a:schemeClr val="accent3">
            <a:hueOff val="5378392"/>
            <a:satOff val="6633"/>
            <a:lumOff val="-1569"/>
            <a:alphaOff val="0"/>
          </a:schemeClr>
        </a:solidFill>
        <a:ln w="19050" cap="flat" cmpd="sng" algn="ctr">
          <a:solidFill>
            <a:schemeClr val="accent3">
              <a:hueOff val="5378392"/>
              <a:satOff val="6633"/>
              <a:lumOff val="-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y</a:t>
          </a:r>
          <a:r>
            <a:rPr lang="ru-RU" sz="2500" kern="1200" dirty="0">
              <a:latin typeface="Arial" panose="020B0604020202020204" pitchFamily="34" charset="0"/>
              <a:cs typeface="Arial" panose="020B0604020202020204" pitchFamily="34" charset="0"/>
            </a:rPr>
            <a:t>--</a:t>
          </a:r>
        </a:p>
      </dsp:txBody>
      <dsp:txXfrm>
        <a:off x="8817974" y="347013"/>
        <a:ext cx="2577101" cy="720000"/>
      </dsp:txXfrm>
    </dsp:sp>
    <dsp:sp modelId="{DC8E740C-0E6A-A945-A0A2-150051619D2E}">
      <dsp:nvSpPr>
        <dsp:cNvPr id="0" name=""/>
        <dsp:cNvSpPr/>
      </dsp:nvSpPr>
      <dsp:spPr>
        <a:xfrm>
          <a:off x="8817974" y="1067013"/>
          <a:ext cx="2577101" cy="3978105"/>
        </a:xfrm>
        <a:prstGeom prst="rect">
          <a:avLst/>
        </a:prstGeom>
        <a:solidFill>
          <a:schemeClr val="accent3">
            <a:tint val="40000"/>
            <a:alpha val="90000"/>
            <a:hueOff val="5357779"/>
            <a:satOff val="4366"/>
            <a:lumOff val="-175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5357779"/>
              <a:satOff val="4366"/>
              <a:lumOff val="-1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500" kern="1200" dirty="0">
              <a:latin typeface="Arial" panose="020B0604020202020204" pitchFamily="34" charset="0"/>
              <a:cs typeface="Arial" panose="020B0604020202020204" pitchFamily="34" charset="0"/>
            </a:rPr>
            <a:t>Постфиксный декремент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- </a:t>
          </a:r>
          <a:r>
            <a:rPr lang="ru-RU" sz="2500" kern="1200" dirty="0"/>
            <a:t>возвращает значение до уменьшения на единицу</a:t>
          </a:r>
          <a:r>
            <a:rPr lang="ru-RU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>
              <a:latin typeface="Arial" panose="020B0604020202020204" pitchFamily="34" charset="0"/>
              <a:cs typeface="Arial" panose="020B0604020202020204" pitchFamily="34" charset="0"/>
            </a:rPr>
            <a:t>var x = 5</a:t>
          </a:r>
          <a:endParaRPr lang="ru-RU" sz="25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>
              <a:latin typeface="Arial" panose="020B0604020202020204" pitchFamily="34" charset="0"/>
              <a:cs typeface="Arial" panose="020B0604020202020204" pitchFamily="34" charset="0"/>
            </a:rPr>
            <a:t>val y = x--</a:t>
          </a:r>
          <a:endParaRPr lang="ru-RU" sz="25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// x = 4</a:t>
          </a:r>
          <a:endParaRPr lang="ru-RU" sz="25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500" kern="1200" dirty="0">
              <a:latin typeface="Arial" panose="020B0604020202020204" pitchFamily="34" charset="0"/>
              <a:cs typeface="Arial" panose="020B0604020202020204" pitchFamily="34" charset="0"/>
            </a:rPr>
            <a:t>// </a:t>
          </a:r>
          <a:r>
            <a:rPr lang="ru-RU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y</a:t>
          </a:r>
          <a:r>
            <a:rPr lang="ru-RU" sz="2500" kern="1200" dirty="0">
              <a:latin typeface="Arial" panose="020B0604020202020204" pitchFamily="34" charset="0"/>
              <a:cs typeface="Arial" panose="020B0604020202020204" pitchFamily="34" charset="0"/>
            </a:rPr>
            <a:t> = 5</a:t>
          </a:r>
        </a:p>
      </dsp:txBody>
      <dsp:txXfrm>
        <a:off x="8817974" y="1067013"/>
        <a:ext cx="2577101" cy="39781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0202AD-A98E-1A41-93F7-D5878FE63782}">
      <dsp:nvSpPr>
        <dsp:cNvPr id="0" name=""/>
        <dsp:cNvSpPr/>
      </dsp:nvSpPr>
      <dsp:spPr>
        <a:xfrm>
          <a:off x="4298622" y="1575"/>
          <a:ext cx="6447933" cy="853066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itchFamily="2" charset="2"/>
            <a:buChar char=""/>
          </a:pPr>
          <a:r>
            <a:rPr lang="ru-RU" sz="1400" kern="1200" dirty="0"/>
            <a:t>присваивание после сложения. Присваивает левому операнду сумму левого и правого операндов:</a:t>
          </a:r>
          <a:r>
            <a:rPr lang="ru-RU" sz="2400" kern="1200" dirty="0"/>
            <a:t> </a:t>
          </a:r>
          <a:r>
            <a:rPr lang="ru-RU" sz="2400" b="1" kern="1200" dirty="0" err="1">
              <a:highlight>
                <a:srgbClr val="FFFF00"/>
              </a:highlight>
            </a:rPr>
            <a:t>A</a:t>
          </a:r>
          <a:r>
            <a:rPr lang="ru-RU" sz="2400" b="1" kern="1200" dirty="0">
              <a:highlight>
                <a:srgbClr val="FFFF00"/>
              </a:highlight>
            </a:rPr>
            <a:t> += </a:t>
          </a:r>
          <a:r>
            <a:rPr lang="ru-RU" sz="2400" b="1" kern="1200" dirty="0" err="1">
              <a:highlight>
                <a:srgbClr val="FFFF00"/>
              </a:highlight>
            </a:rPr>
            <a:t>B</a:t>
          </a:r>
          <a:r>
            <a:rPr lang="ru-RU" sz="2400" kern="1200" dirty="0">
              <a:highlight>
                <a:srgbClr val="FFFF00"/>
              </a:highlight>
            </a:rPr>
            <a:t> </a:t>
          </a:r>
          <a:r>
            <a:rPr lang="ru-RU" sz="2400" kern="1200" dirty="0"/>
            <a:t>эквивалентно </a:t>
          </a:r>
          <a:r>
            <a:rPr lang="ru-RU" sz="2400" b="1" kern="1200" dirty="0" err="1">
              <a:highlight>
                <a:srgbClr val="FFFF00"/>
              </a:highlight>
            </a:rPr>
            <a:t>A</a:t>
          </a:r>
          <a:r>
            <a:rPr lang="ru-RU" sz="2400" b="1" kern="1200" dirty="0">
              <a:highlight>
                <a:srgbClr val="FFFF00"/>
              </a:highlight>
            </a:rPr>
            <a:t> = </a:t>
          </a:r>
          <a:r>
            <a:rPr lang="ru-RU" sz="2400" b="1" kern="1200" dirty="0" err="1">
              <a:highlight>
                <a:srgbClr val="FFFF00"/>
              </a:highlight>
            </a:rPr>
            <a:t>A</a:t>
          </a:r>
          <a:r>
            <a:rPr lang="ru-RU" sz="2400" b="1" kern="1200" dirty="0">
              <a:highlight>
                <a:srgbClr val="FFFF00"/>
              </a:highlight>
            </a:rPr>
            <a:t> + </a:t>
          </a:r>
          <a:r>
            <a:rPr lang="ru-RU" sz="2400" b="1" kern="1200" dirty="0" err="1">
              <a:highlight>
                <a:srgbClr val="FFFF00"/>
              </a:highlight>
            </a:rPr>
            <a:t>B</a:t>
          </a:r>
          <a:endParaRPr lang="ru-RU" sz="1400" kern="1200" dirty="0">
            <a:highlight>
              <a:srgbClr val="FFFF00"/>
            </a:highlight>
          </a:endParaRPr>
        </a:p>
      </dsp:txBody>
      <dsp:txXfrm>
        <a:off x="4298622" y="108208"/>
        <a:ext cx="6128033" cy="639800"/>
      </dsp:txXfrm>
    </dsp:sp>
    <dsp:sp modelId="{818C83E7-3002-0F45-8B1B-FC771D6AAAD9}">
      <dsp:nvSpPr>
        <dsp:cNvPr id="0" name=""/>
        <dsp:cNvSpPr/>
      </dsp:nvSpPr>
      <dsp:spPr>
        <a:xfrm>
          <a:off x="0" y="1575"/>
          <a:ext cx="4298622" cy="85306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itchFamily="2" charset="2"/>
            <a:buNone/>
          </a:pPr>
          <a:r>
            <a:rPr lang="ru-RU" sz="4300" b="1" kern="1200" dirty="0"/>
            <a:t>+=</a:t>
          </a:r>
          <a:endParaRPr lang="ru-RU" sz="4300" kern="1200" dirty="0"/>
        </a:p>
      </dsp:txBody>
      <dsp:txXfrm>
        <a:off x="41643" y="43218"/>
        <a:ext cx="4215336" cy="769780"/>
      </dsp:txXfrm>
    </dsp:sp>
    <dsp:sp modelId="{B404C812-3548-C149-AB79-7938C70D6331}">
      <dsp:nvSpPr>
        <dsp:cNvPr id="0" name=""/>
        <dsp:cNvSpPr/>
      </dsp:nvSpPr>
      <dsp:spPr>
        <a:xfrm>
          <a:off x="4298622" y="939948"/>
          <a:ext cx="6447933" cy="853066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1247965"/>
            <a:satOff val="1327"/>
            <a:lumOff val="396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1247965"/>
              <a:satOff val="1327"/>
              <a:lumOff val="3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itchFamily="2" charset="2"/>
            <a:buChar char=""/>
          </a:pPr>
          <a:r>
            <a:rPr lang="ru-RU" sz="1400" kern="1200" dirty="0"/>
            <a:t>присваивание после вычитания. Присваивает левому операнду разность левого и правого операндов: </a:t>
          </a:r>
          <a:r>
            <a:rPr lang="ru-RU" sz="1400" b="1" kern="1200" dirty="0" err="1"/>
            <a:t>A</a:t>
          </a:r>
          <a:r>
            <a:rPr lang="ru-RU" sz="1400" b="1" kern="1200" dirty="0"/>
            <a:t> -= </a:t>
          </a:r>
          <a:r>
            <a:rPr lang="ru-RU" sz="1400" b="1" kern="1200" dirty="0" err="1"/>
            <a:t>B</a:t>
          </a:r>
          <a:r>
            <a:rPr lang="ru-RU" sz="1400" kern="1200" dirty="0"/>
            <a:t> эквивалентно </a:t>
          </a:r>
          <a:r>
            <a:rPr lang="ru-RU" sz="1400" b="1" kern="1200" dirty="0" err="1"/>
            <a:t>A</a:t>
          </a:r>
          <a:r>
            <a:rPr lang="ru-RU" sz="1400" b="1" kern="1200" dirty="0"/>
            <a:t> = </a:t>
          </a:r>
          <a:r>
            <a:rPr lang="ru-RU" sz="1400" b="1" kern="1200" dirty="0" err="1"/>
            <a:t>A</a:t>
          </a:r>
          <a:r>
            <a:rPr lang="ru-RU" sz="1400" b="1" kern="1200" dirty="0"/>
            <a:t> - </a:t>
          </a:r>
          <a:r>
            <a:rPr lang="ru-RU" sz="1400" b="1" kern="1200" dirty="0" err="1"/>
            <a:t>B</a:t>
          </a:r>
          <a:endParaRPr lang="ru-RU" sz="1400" kern="1200" dirty="0"/>
        </a:p>
      </dsp:txBody>
      <dsp:txXfrm>
        <a:off x="4298622" y="1046581"/>
        <a:ext cx="6128033" cy="639800"/>
      </dsp:txXfrm>
    </dsp:sp>
    <dsp:sp modelId="{56B2DF76-E133-B14C-9593-E70B883B03E3}">
      <dsp:nvSpPr>
        <dsp:cNvPr id="0" name=""/>
        <dsp:cNvSpPr/>
      </dsp:nvSpPr>
      <dsp:spPr>
        <a:xfrm>
          <a:off x="0" y="939948"/>
          <a:ext cx="4298622" cy="853066"/>
        </a:xfrm>
        <a:prstGeom prst="roundRect">
          <a:avLst/>
        </a:prstGeom>
        <a:solidFill>
          <a:schemeClr val="accent4">
            <a:hueOff val="1323391"/>
            <a:satOff val="1217"/>
            <a:lumOff val="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itchFamily="2" charset="2"/>
            <a:buNone/>
          </a:pPr>
          <a:r>
            <a:rPr lang="ru-RU" sz="4300" b="1" kern="1200" dirty="0"/>
            <a:t>-=</a:t>
          </a:r>
          <a:endParaRPr lang="ru-RU" sz="4300" kern="1200" dirty="0"/>
        </a:p>
      </dsp:txBody>
      <dsp:txXfrm>
        <a:off x="41643" y="981591"/>
        <a:ext cx="4215336" cy="769780"/>
      </dsp:txXfrm>
    </dsp:sp>
    <dsp:sp modelId="{9DC18636-2B9F-A648-BA8B-F515108ABBB3}">
      <dsp:nvSpPr>
        <dsp:cNvPr id="0" name=""/>
        <dsp:cNvSpPr/>
      </dsp:nvSpPr>
      <dsp:spPr>
        <a:xfrm>
          <a:off x="4298622" y="1878320"/>
          <a:ext cx="6447933" cy="853066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2495930"/>
            <a:satOff val="2654"/>
            <a:lumOff val="792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2495930"/>
              <a:satOff val="2654"/>
              <a:lumOff val="7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itchFamily="2" charset="2"/>
            <a:buChar char=""/>
          </a:pPr>
          <a:r>
            <a:rPr lang="ru-RU" sz="1400" kern="1200" dirty="0"/>
            <a:t>присваивание после умножения. Присваивает левому операнду произведение левого и правого операндов: </a:t>
          </a:r>
          <a:r>
            <a:rPr lang="ru-RU" sz="1400" b="1" kern="1200" dirty="0" err="1"/>
            <a:t>A</a:t>
          </a:r>
          <a:r>
            <a:rPr lang="ru-RU" sz="1400" b="1" kern="1200" dirty="0"/>
            <a:t> *= </a:t>
          </a:r>
          <a:r>
            <a:rPr lang="ru-RU" sz="1400" b="1" kern="1200" dirty="0" err="1"/>
            <a:t>B</a:t>
          </a:r>
          <a:r>
            <a:rPr lang="ru-RU" sz="1400" kern="1200" dirty="0"/>
            <a:t> эквивалентно </a:t>
          </a:r>
          <a:r>
            <a:rPr lang="ru-RU" sz="1400" b="1" kern="1200" dirty="0" err="1"/>
            <a:t>A</a:t>
          </a:r>
          <a:r>
            <a:rPr lang="ru-RU" sz="1400" b="1" kern="1200" dirty="0"/>
            <a:t> = </a:t>
          </a:r>
          <a:r>
            <a:rPr lang="ru-RU" sz="1400" b="1" kern="1200" dirty="0" err="1"/>
            <a:t>A</a:t>
          </a:r>
          <a:r>
            <a:rPr lang="ru-RU" sz="1400" b="1" kern="1200" dirty="0"/>
            <a:t> * </a:t>
          </a:r>
          <a:r>
            <a:rPr lang="ru-RU" sz="1400" b="1" kern="1200" dirty="0" err="1"/>
            <a:t>B</a:t>
          </a:r>
          <a:endParaRPr lang="ru-RU" sz="1400" kern="1200" dirty="0"/>
        </a:p>
      </dsp:txBody>
      <dsp:txXfrm>
        <a:off x="4298622" y="1984953"/>
        <a:ext cx="6128033" cy="639800"/>
      </dsp:txXfrm>
    </dsp:sp>
    <dsp:sp modelId="{7FF6AED9-2B09-194D-998C-8E2A2D290E77}">
      <dsp:nvSpPr>
        <dsp:cNvPr id="0" name=""/>
        <dsp:cNvSpPr/>
      </dsp:nvSpPr>
      <dsp:spPr>
        <a:xfrm>
          <a:off x="0" y="1878320"/>
          <a:ext cx="4298622" cy="853066"/>
        </a:xfrm>
        <a:prstGeom prst="roundRect">
          <a:avLst/>
        </a:prstGeom>
        <a:solidFill>
          <a:schemeClr val="accent4">
            <a:hueOff val="2646782"/>
            <a:satOff val="2433"/>
            <a:lumOff val="353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itchFamily="2" charset="2"/>
            <a:buNone/>
          </a:pPr>
          <a:r>
            <a:rPr lang="ru-RU" sz="4300" b="1" kern="1200" dirty="0"/>
            <a:t>*=</a:t>
          </a:r>
          <a:endParaRPr lang="ru-RU" sz="4300" kern="1200" dirty="0"/>
        </a:p>
      </dsp:txBody>
      <dsp:txXfrm>
        <a:off x="41643" y="1919963"/>
        <a:ext cx="4215336" cy="769780"/>
      </dsp:txXfrm>
    </dsp:sp>
    <dsp:sp modelId="{303859C4-A759-0247-9DDD-F75E68133791}">
      <dsp:nvSpPr>
        <dsp:cNvPr id="0" name=""/>
        <dsp:cNvSpPr/>
      </dsp:nvSpPr>
      <dsp:spPr>
        <a:xfrm>
          <a:off x="4298622" y="2816693"/>
          <a:ext cx="6447933" cy="853066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3743895"/>
            <a:satOff val="3980"/>
            <a:lumOff val="1187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3743895"/>
              <a:satOff val="3980"/>
              <a:lumOff val="11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itchFamily="2" charset="2"/>
            <a:buChar char=""/>
          </a:pPr>
          <a:r>
            <a:rPr lang="ru-RU" sz="1400" kern="1200" dirty="0"/>
            <a:t>присваивание после деления. Присваивает левому операнду частное левого и правого операндов: </a:t>
          </a:r>
          <a:r>
            <a:rPr lang="ru-RU" sz="1400" b="1" kern="1200" dirty="0" err="1"/>
            <a:t>A</a:t>
          </a:r>
          <a:r>
            <a:rPr lang="ru-RU" sz="1400" b="1" kern="1200" dirty="0"/>
            <a:t> /= </a:t>
          </a:r>
          <a:r>
            <a:rPr lang="ru-RU" sz="1400" b="1" kern="1200" dirty="0" err="1"/>
            <a:t>B</a:t>
          </a:r>
          <a:r>
            <a:rPr lang="ru-RU" sz="1400" kern="1200" dirty="0"/>
            <a:t> эквивалентно </a:t>
          </a:r>
          <a:r>
            <a:rPr lang="ru-RU" sz="1400" b="1" kern="1200" dirty="0" err="1"/>
            <a:t>A</a:t>
          </a:r>
          <a:r>
            <a:rPr lang="ru-RU" sz="1400" b="1" kern="1200" dirty="0"/>
            <a:t> = </a:t>
          </a:r>
          <a:r>
            <a:rPr lang="ru-RU" sz="1400" b="1" kern="1200" dirty="0" err="1"/>
            <a:t>A</a:t>
          </a:r>
          <a:r>
            <a:rPr lang="ru-RU" sz="1400" b="1" kern="1200" dirty="0"/>
            <a:t> / </a:t>
          </a:r>
          <a:r>
            <a:rPr lang="ru-RU" sz="1400" b="1" kern="1200" dirty="0" err="1"/>
            <a:t>B</a:t>
          </a:r>
          <a:endParaRPr lang="ru-RU" sz="1400" kern="1200" dirty="0"/>
        </a:p>
      </dsp:txBody>
      <dsp:txXfrm>
        <a:off x="4298622" y="2923326"/>
        <a:ext cx="6128033" cy="639800"/>
      </dsp:txXfrm>
    </dsp:sp>
    <dsp:sp modelId="{E9CA59D4-75AD-854F-95B8-BC61A0AF5823}">
      <dsp:nvSpPr>
        <dsp:cNvPr id="0" name=""/>
        <dsp:cNvSpPr/>
      </dsp:nvSpPr>
      <dsp:spPr>
        <a:xfrm>
          <a:off x="0" y="2816693"/>
          <a:ext cx="4298622" cy="853066"/>
        </a:xfrm>
        <a:prstGeom prst="roundRect">
          <a:avLst/>
        </a:prstGeom>
        <a:solidFill>
          <a:schemeClr val="accent4">
            <a:hueOff val="3970173"/>
            <a:satOff val="3650"/>
            <a:lumOff val="529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itchFamily="2" charset="2"/>
            <a:buNone/>
          </a:pPr>
          <a:r>
            <a:rPr lang="ru-RU" sz="4300" b="1" kern="1200" dirty="0"/>
            <a:t>/=</a:t>
          </a:r>
          <a:endParaRPr lang="ru-RU" sz="4300" kern="1200" dirty="0"/>
        </a:p>
      </dsp:txBody>
      <dsp:txXfrm>
        <a:off x="41643" y="2858336"/>
        <a:ext cx="4215336" cy="769780"/>
      </dsp:txXfrm>
    </dsp:sp>
    <dsp:sp modelId="{AC29F618-46CB-3A47-8E02-B5A71E28C1F7}">
      <dsp:nvSpPr>
        <dsp:cNvPr id="0" name=""/>
        <dsp:cNvSpPr/>
      </dsp:nvSpPr>
      <dsp:spPr>
        <a:xfrm>
          <a:off x="4298622" y="3755066"/>
          <a:ext cx="6447933" cy="853066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4991860"/>
            <a:satOff val="5307"/>
            <a:lumOff val="1583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4991860"/>
              <a:satOff val="5307"/>
              <a:lumOff val="15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itchFamily="2" charset="2"/>
            <a:buChar char=""/>
          </a:pPr>
          <a:r>
            <a:rPr lang="ru-RU" sz="1400" kern="1200" dirty="0"/>
            <a:t>присваивание после деления по модулю. Присваивает левому операнду остаток от целочисленного деления левого операнда на правый: </a:t>
          </a:r>
          <a:r>
            <a:rPr lang="ru-RU" sz="1400" b="1" kern="1200" dirty="0" err="1"/>
            <a:t>A</a:t>
          </a:r>
          <a:r>
            <a:rPr lang="ru-RU" sz="1400" b="1" kern="1200" dirty="0"/>
            <a:t> %= </a:t>
          </a:r>
          <a:r>
            <a:rPr lang="ru-RU" sz="1400" b="1" kern="1200" dirty="0" err="1"/>
            <a:t>B</a:t>
          </a:r>
          <a:r>
            <a:rPr lang="ru-RU" sz="1400" kern="1200" dirty="0"/>
            <a:t> эквивалентно </a:t>
          </a:r>
          <a:r>
            <a:rPr lang="ru-RU" sz="1400" b="1" kern="1200" dirty="0" err="1"/>
            <a:t>A</a:t>
          </a:r>
          <a:r>
            <a:rPr lang="ru-RU" sz="1400" b="1" kern="1200" dirty="0"/>
            <a:t> = </a:t>
          </a:r>
          <a:r>
            <a:rPr lang="ru-RU" sz="1400" b="1" kern="1200" dirty="0" err="1"/>
            <a:t>A</a:t>
          </a:r>
          <a:r>
            <a:rPr lang="ru-RU" sz="1400" b="1" kern="1200" dirty="0"/>
            <a:t> % </a:t>
          </a:r>
          <a:r>
            <a:rPr lang="ru-RU" sz="1400" b="1" kern="1200" dirty="0" err="1"/>
            <a:t>B</a:t>
          </a:r>
          <a:endParaRPr lang="ru-RU" sz="1400" kern="1200" dirty="0"/>
        </a:p>
      </dsp:txBody>
      <dsp:txXfrm>
        <a:off x="4298622" y="3861699"/>
        <a:ext cx="6128033" cy="639800"/>
      </dsp:txXfrm>
    </dsp:sp>
    <dsp:sp modelId="{30877830-BCC4-6B4C-9834-15A43F4B4A28}">
      <dsp:nvSpPr>
        <dsp:cNvPr id="0" name=""/>
        <dsp:cNvSpPr/>
      </dsp:nvSpPr>
      <dsp:spPr>
        <a:xfrm>
          <a:off x="0" y="3755066"/>
          <a:ext cx="4298622" cy="853066"/>
        </a:xfrm>
        <a:prstGeom prst="roundRect">
          <a:avLst/>
        </a:prstGeom>
        <a:solidFill>
          <a:schemeClr val="accent4">
            <a:hueOff val="5293564"/>
            <a:satOff val="4867"/>
            <a:lumOff val="705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itchFamily="2" charset="2"/>
            <a:buNone/>
          </a:pPr>
          <a:r>
            <a:rPr lang="ru-RU" sz="4300" b="1" kern="1200" dirty="0"/>
            <a:t>%=</a:t>
          </a:r>
          <a:endParaRPr lang="ru-RU" sz="4300" kern="1200" dirty="0"/>
        </a:p>
      </dsp:txBody>
      <dsp:txXfrm>
        <a:off x="41643" y="3796709"/>
        <a:ext cx="4215336" cy="7697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E4347E-0206-4E4A-A22C-30C64887F9D1}">
      <dsp:nvSpPr>
        <dsp:cNvPr id="0" name=""/>
        <dsp:cNvSpPr/>
      </dsp:nvSpPr>
      <dsp:spPr>
        <a:xfrm>
          <a:off x="0" y="249242"/>
          <a:ext cx="2539999" cy="15240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&gt;</a:t>
          </a:r>
          <a:endParaRPr lang="ru-RU" sz="6500" kern="1200" dirty="0"/>
        </a:p>
      </dsp:txBody>
      <dsp:txXfrm>
        <a:off x="0" y="249242"/>
        <a:ext cx="2539999" cy="1524000"/>
      </dsp:txXfrm>
    </dsp:sp>
    <dsp:sp modelId="{62AE4696-5EAC-4E45-9E77-F0C6741A9F2C}">
      <dsp:nvSpPr>
        <dsp:cNvPr id="0" name=""/>
        <dsp:cNvSpPr/>
      </dsp:nvSpPr>
      <dsp:spPr>
        <a:xfrm>
          <a:off x="2794000" y="249242"/>
          <a:ext cx="2539999" cy="1524000"/>
        </a:xfrm>
        <a:prstGeom prst="rect">
          <a:avLst/>
        </a:prstGeom>
        <a:solidFill>
          <a:schemeClr val="accent4">
            <a:hueOff val="1058713"/>
            <a:satOff val="973"/>
            <a:lumOff val="141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&lt;</a:t>
          </a:r>
          <a:endParaRPr lang="ru-RU" sz="6500" kern="1200" dirty="0"/>
        </a:p>
      </dsp:txBody>
      <dsp:txXfrm>
        <a:off x="2794000" y="249242"/>
        <a:ext cx="2539999" cy="1524000"/>
      </dsp:txXfrm>
    </dsp:sp>
    <dsp:sp modelId="{8BA1E5B7-05CF-7F45-B123-3BBD3D8638DF}">
      <dsp:nvSpPr>
        <dsp:cNvPr id="0" name=""/>
        <dsp:cNvSpPr/>
      </dsp:nvSpPr>
      <dsp:spPr>
        <a:xfrm>
          <a:off x="5587999" y="249242"/>
          <a:ext cx="2539999" cy="1524000"/>
        </a:xfrm>
        <a:prstGeom prst="rect">
          <a:avLst/>
        </a:prstGeom>
        <a:solidFill>
          <a:schemeClr val="accent4">
            <a:hueOff val="2117426"/>
            <a:satOff val="1947"/>
            <a:lumOff val="282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==</a:t>
          </a:r>
          <a:endParaRPr lang="ru-RU" sz="6500" kern="1200" dirty="0"/>
        </a:p>
      </dsp:txBody>
      <dsp:txXfrm>
        <a:off x="5587999" y="249242"/>
        <a:ext cx="2539999" cy="1524000"/>
      </dsp:txXfrm>
    </dsp:sp>
    <dsp:sp modelId="{A562CFF8-ECBB-9540-9B35-6C5D26F864E2}">
      <dsp:nvSpPr>
        <dsp:cNvPr id="0" name=""/>
        <dsp:cNvSpPr/>
      </dsp:nvSpPr>
      <dsp:spPr>
        <a:xfrm>
          <a:off x="0" y="2027243"/>
          <a:ext cx="2539999" cy="1524000"/>
        </a:xfrm>
        <a:prstGeom prst="rect">
          <a:avLst/>
        </a:prstGeom>
        <a:solidFill>
          <a:schemeClr val="accent4">
            <a:hueOff val="3176139"/>
            <a:satOff val="2920"/>
            <a:lumOff val="423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!=</a:t>
          </a:r>
          <a:endParaRPr lang="ru-RU" sz="6500" kern="1200" dirty="0"/>
        </a:p>
      </dsp:txBody>
      <dsp:txXfrm>
        <a:off x="0" y="2027243"/>
        <a:ext cx="2539999" cy="1524000"/>
      </dsp:txXfrm>
    </dsp:sp>
    <dsp:sp modelId="{1C205B3F-4C85-0D49-A302-49D9D2C545A8}">
      <dsp:nvSpPr>
        <dsp:cNvPr id="0" name=""/>
        <dsp:cNvSpPr/>
      </dsp:nvSpPr>
      <dsp:spPr>
        <a:xfrm>
          <a:off x="2794000" y="2027243"/>
          <a:ext cx="2539999" cy="1524000"/>
        </a:xfrm>
        <a:prstGeom prst="rect">
          <a:avLst/>
        </a:prstGeom>
        <a:solidFill>
          <a:schemeClr val="accent4">
            <a:hueOff val="4234852"/>
            <a:satOff val="3894"/>
            <a:lumOff val="564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&lt;=</a:t>
          </a:r>
          <a:endParaRPr lang="ru-RU" sz="6500" kern="1200" dirty="0"/>
        </a:p>
      </dsp:txBody>
      <dsp:txXfrm>
        <a:off x="2794000" y="2027243"/>
        <a:ext cx="2539999" cy="1524000"/>
      </dsp:txXfrm>
    </dsp:sp>
    <dsp:sp modelId="{51A9D5EB-DB8A-7844-9A02-9F587B5BA5F1}">
      <dsp:nvSpPr>
        <dsp:cNvPr id="0" name=""/>
        <dsp:cNvSpPr/>
      </dsp:nvSpPr>
      <dsp:spPr>
        <a:xfrm>
          <a:off x="5587999" y="2027243"/>
          <a:ext cx="2539999" cy="1524000"/>
        </a:xfrm>
        <a:prstGeom prst="rect">
          <a:avLst/>
        </a:prstGeom>
        <a:solidFill>
          <a:schemeClr val="accent4">
            <a:hueOff val="5293564"/>
            <a:satOff val="4867"/>
            <a:lumOff val="705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&gt;=</a:t>
          </a:r>
          <a:endParaRPr lang="ru-RU" sz="6500" kern="1200" dirty="0"/>
        </a:p>
      </dsp:txBody>
      <dsp:txXfrm>
        <a:off x="5587999" y="2027243"/>
        <a:ext cx="2539999" cy="1524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EBAD28-ADFC-1E4E-BCF4-6C995DCDF279}">
      <dsp:nvSpPr>
        <dsp:cNvPr id="0" name=""/>
        <dsp:cNvSpPr/>
      </dsp:nvSpPr>
      <dsp:spPr>
        <a:xfrm>
          <a:off x="15819" y="747933"/>
          <a:ext cx="1432162" cy="5734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itchFamily="2" charset="2"/>
            <a:buNone/>
          </a:pPr>
          <a:r>
            <a:rPr lang="ru-RU" sz="3200" b="1" kern="1200" dirty="0" err="1">
              <a:latin typeface="Arial" panose="020B0604020202020204" pitchFamily="34" charset="0"/>
              <a:cs typeface="Arial" panose="020B0604020202020204" pitchFamily="34" charset="0"/>
            </a:rPr>
            <a:t>and</a:t>
          </a:r>
          <a:endParaRPr lang="ru-RU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5819" y="747933"/>
        <a:ext cx="1432162" cy="573425"/>
      </dsp:txXfrm>
    </dsp:sp>
    <dsp:sp modelId="{91B9B16E-1184-6748-9EC2-60382A9C8715}">
      <dsp:nvSpPr>
        <dsp:cNvPr id="0" name=""/>
        <dsp:cNvSpPr/>
      </dsp:nvSpPr>
      <dsp:spPr>
        <a:xfrm>
          <a:off x="15819" y="1321358"/>
          <a:ext cx="1432162" cy="369896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itchFamily="2" charset="2"/>
            <a:buChar char=""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 возвращает </a:t>
          </a:r>
          <a:r>
            <a:rPr lang="ru-RU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true</a:t>
          </a: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, если оба операнда равны </a:t>
          </a:r>
          <a:r>
            <a:rPr lang="ru-RU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true</a:t>
          </a: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 a = true</a:t>
          </a:r>
          <a:endParaRPr lang="ru-RU" sz="1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Arial" panose="020B0604020202020204" pitchFamily="34" charset="0"/>
              <a:cs typeface="Arial" panose="020B0604020202020204" pitchFamily="34" charset="0"/>
            </a:rPr>
            <a:t>val b = false</a:t>
          </a:r>
          <a:endParaRPr lang="ru-RU" sz="12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 c = a and b     // false</a:t>
          </a:r>
          <a:endParaRPr lang="ru-RU" sz="1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 d = (11 &gt;= 5) and (9 &lt; 10)     // true</a:t>
          </a:r>
          <a:endParaRPr lang="ru-RU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5819" y="1321358"/>
        <a:ext cx="1432162" cy="3698964"/>
      </dsp:txXfrm>
    </dsp:sp>
    <dsp:sp modelId="{7AEB2E6C-4C39-BF40-9F35-769345C7E9BB}">
      <dsp:nvSpPr>
        <dsp:cNvPr id="0" name=""/>
        <dsp:cNvSpPr/>
      </dsp:nvSpPr>
      <dsp:spPr>
        <a:xfrm>
          <a:off x="1648484" y="747933"/>
          <a:ext cx="1432162" cy="5734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itchFamily="2" charset="2"/>
            <a:buNone/>
          </a:pPr>
          <a:r>
            <a:rPr lang="ru-RU" sz="3200" b="1" kern="1200" dirty="0" err="1">
              <a:latin typeface="Arial" panose="020B0604020202020204" pitchFamily="34" charset="0"/>
              <a:cs typeface="Arial" panose="020B0604020202020204" pitchFamily="34" charset="0"/>
            </a:rPr>
            <a:t>or</a:t>
          </a:r>
          <a:endParaRPr lang="ru-RU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648484" y="747933"/>
        <a:ext cx="1432162" cy="573425"/>
      </dsp:txXfrm>
    </dsp:sp>
    <dsp:sp modelId="{CA19783B-64A8-5C43-AE61-8B74F069BCD1}">
      <dsp:nvSpPr>
        <dsp:cNvPr id="0" name=""/>
        <dsp:cNvSpPr/>
      </dsp:nvSpPr>
      <dsp:spPr>
        <a:xfrm>
          <a:off x="1648484" y="1321358"/>
          <a:ext cx="1432162" cy="369896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itchFamily="2" charset="2"/>
            <a:buChar char=""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возвращает </a:t>
          </a:r>
          <a:r>
            <a:rPr lang="ru-RU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true</a:t>
          </a: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, если хотя бы один из операндов равен </a:t>
          </a:r>
          <a:r>
            <a:rPr lang="ru-RU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true</a:t>
          </a: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 a = true</a:t>
          </a:r>
          <a:endParaRPr lang="ru-RU" sz="1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Arial" panose="020B0604020202020204" pitchFamily="34" charset="0"/>
              <a:cs typeface="Arial" panose="020B0604020202020204" pitchFamily="34" charset="0"/>
            </a:rPr>
            <a:t>val b = false</a:t>
          </a:r>
          <a:endParaRPr lang="ru-RU" sz="12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 c = a or b       // true</a:t>
          </a:r>
          <a:endParaRPr lang="ru-RU" sz="1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ru-RU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d</a:t>
          </a: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 = (11 &lt; 5) </a:t>
          </a:r>
          <a:r>
            <a:rPr lang="ru-RU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or</a:t>
          </a: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 (9 &gt; 10)     // </a:t>
          </a:r>
          <a:r>
            <a:rPr lang="ru-RU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false</a:t>
          </a:r>
          <a:endParaRPr lang="ru-RU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648484" y="1321358"/>
        <a:ext cx="1432162" cy="3698964"/>
      </dsp:txXfrm>
    </dsp:sp>
    <dsp:sp modelId="{268A608F-8E9E-B64E-8CA8-A59C95CBF783}">
      <dsp:nvSpPr>
        <dsp:cNvPr id="0" name=""/>
        <dsp:cNvSpPr/>
      </dsp:nvSpPr>
      <dsp:spPr>
        <a:xfrm>
          <a:off x="3281149" y="747933"/>
          <a:ext cx="1432162" cy="5734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itchFamily="2" charset="2"/>
            <a:buNone/>
          </a:pPr>
          <a:r>
            <a:rPr lang="ru-RU" sz="3200" b="1" kern="1200" dirty="0" err="1">
              <a:latin typeface="Arial" panose="020B0604020202020204" pitchFamily="34" charset="0"/>
              <a:cs typeface="Arial" panose="020B0604020202020204" pitchFamily="34" charset="0"/>
            </a:rPr>
            <a:t>xor</a:t>
          </a:r>
          <a:endParaRPr lang="ru-RU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281149" y="747933"/>
        <a:ext cx="1432162" cy="573425"/>
      </dsp:txXfrm>
    </dsp:sp>
    <dsp:sp modelId="{48BCB7F3-B8B3-014A-A631-357A810E0BA8}">
      <dsp:nvSpPr>
        <dsp:cNvPr id="0" name=""/>
        <dsp:cNvSpPr/>
      </dsp:nvSpPr>
      <dsp:spPr>
        <a:xfrm>
          <a:off x="3281149" y="1321358"/>
          <a:ext cx="1432162" cy="369896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itchFamily="2" charset="2"/>
            <a:buChar char=""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возвращает </a:t>
          </a:r>
          <a:r>
            <a:rPr lang="ru-RU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true</a:t>
          </a: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, если только один из операндов равен </a:t>
          </a:r>
          <a:r>
            <a:rPr lang="ru-RU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true</a:t>
          </a: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. Если операнды равны, возвращается </a:t>
          </a:r>
          <a:r>
            <a:rPr lang="ru-RU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false</a:t>
          </a:r>
          <a:endParaRPr lang="ru-RU" sz="1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 a = true</a:t>
          </a:r>
          <a:endParaRPr lang="ru-RU" sz="1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 b = false</a:t>
          </a:r>
          <a:endParaRPr lang="ru-RU" sz="1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 c = a </a:t>
          </a:r>
          <a:r>
            <a:rPr lang="en-US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xor</a:t>
          </a: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 b   // true</a:t>
          </a:r>
          <a:endParaRPr lang="ru-RU" sz="1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 d = a </a:t>
          </a:r>
          <a:r>
            <a:rPr lang="en-US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xor</a:t>
          </a: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 (90 &gt; 10)      // false</a:t>
          </a:r>
          <a:endParaRPr lang="ru-RU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281149" y="1321358"/>
        <a:ext cx="1432162" cy="3698964"/>
      </dsp:txXfrm>
    </dsp:sp>
    <dsp:sp modelId="{635F55A8-AFB1-3941-9456-630E8A115F52}">
      <dsp:nvSpPr>
        <dsp:cNvPr id="0" name=""/>
        <dsp:cNvSpPr/>
      </dsp:nvSpPr>
      <dsp:spPr>
        <a:xfrm>
          <a:off x="4913815" y="747933"/>
          <a:ext cx="1432162" cy="5734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itchFamily="2" charset="2"/>
            <a:buNone/>
          </a:pPr>
          <a:r>
            <a:rPr lang="ru-RU" sz="3200" b="1" kern="1200" dirty="0">
              <a:latin typeface="Arial" panose="020B0604020202020204" pitchFamily="34" charset="0"/>
              <a:cs typeface="Arial" panose="020B0604020202020204" pitchFamily="34" charset="0"/>
            </a:rPr>
            <a:t>!</a:t>
          </a:r>
          <a:endParaRPr lang="ru-RU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913815" y="747933"/>
        <a:ext cx="1432162" cy="573425"/>
      </dsp:txXfrm>
    </dsp:sp>
    <dsp:sp modelId="{4948E820-4D72-DA45-BA9A-2C493FE7D954}">
      <dsp:nvSpPr>
        <dsp:cNvPr id="0" name=""/>
        <dsp:cNvSpPr/>
      </dsp:nvSpPr>
      <dsp:spPr>
        <a:xfrm>
          <a:off x="4913815" y="1321358"/>
          <a:ext cx="1432162" cy="369896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itchFamily="2" charset="2"/>
            <a:buNone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возвращает </a:t>
          </a:r>
          <a:r>
            <a:rPr lang="ru-RU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true</a:t>
          </a: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, если операнд равен </a:t>
          </a:r>
          <a:r>
            <a:rPr lang="ru-RU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false</a:t>
          </a: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. И, наоборот, если операнд равен </a:t>
          </a:r>
          <a:r>
            <a:rPr lang="ru-RU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true</a:t>
          </a: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, возвращается </a:t>
          </a:r>
          <a:r>
            <a:rPr lang="ru-RU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false</a:t>
          </a: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 a = true</a:t>
          </a:r>
          <a:endParaRPr lang="ru-RU" sz="1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Arial" panose="020B0604020202020204" pitchFamily="34" charset="0"/>
              <a:cs typeface="Arial" panose="020B0604020202020204" pitchFamily="34" charset="0"/>
            </a:rPr>
            <a:t>val b = !a  // false</a:t>
          </a:r>
          <a:endParaRPr lang="ru-RU" sz="12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 c = !b  // true</a:t>
          </a:r>
          <a:endParaRPr lang="ru-RU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913815" y="1321358"/>
        <a:ext cx="1432162" cy="3698964"/>
      </dsp:txXfrm>
    </dsp:sp>
    <dsp:sp modelId="{2EEB7621-DC0D-744D-9BF5-208C68F60CD5}">
      <dsp:nvSpPr>
        <dsp:cNvPr id="0" name=""/>
        <dsp:cNvSpPr/>
      </dsp:nvSpPr>
      <dsp:spPr>
        <a:xfrm>
          <a:off x="6546480" y="747933"/>
          <a:ext cx="1432162" cy="5734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b="1" kern="1200" dirty="0" err="1">
              <a:latin typeface="Arial" panose="020B0604020202020204" pitchFamily="34" charset="0"/>
              <a:cs typeface="Arial" panose="020B0604020202020204" pitchFamily="34" charset="0"/>
            </a:rPr>
            <a:t>not</a:t>
          </a:r>
          <a:r>
            <a:rPr lang="ru-RU" sz="3200" b="1" kern="1200" dirty="0">
              <a:latin typeface="Arial" panose="020B0604020202020204" pitchFamily="34" charset="0"/>
              <a:cs typeface="Arial" panose="020B0604020202020204" pitchFamily="34" charset="0"/>
            </a:rPr>
            <a:t>()</a:t>
          </a:r>
          <a:endParaRPr lang="ru-RU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546480" y="747933"/>
        <a:ext cx="1432162" cy="573425"/>
      </dsp:txXfrm>
    </dsp:sp>
    <dsp:sp modelId="{6DDAB104-30E4-B540-85AE-B52149EDA1D1}">
      <dsp:nvSpPr>
        <dsp:cNvPr id="0" name=""/>
        <dsp:cNvSpPr/>
      </dsp:nvSpPr>
      <dsp:spPr>
        <a:xfrm>
          <a:off x="6546480" y="1321358"/>
          <a:ext cx="1432162" cy="369896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itchFamily="2" charset="2"/>
            <a:buNone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В качестве альтернативы оператору ! можно использовать метод 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 a = true</a:t>
          </a:r>
          <a:endParaRPr lang="ru-RU" sz="1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 b = </a:t>
          </a:r>
          <a:r>
            <a:rPr lang="en-US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a.not</a:t>
          </a: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()  // false</a:t>
          </a:r>
          <a:endParaRPr lang="ru-RU" sz="1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 c = </a:t>
          </a:r>
          <a:r>
            <a:rPr lang="en-US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b.not</a:t>
          </a: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()  // true</a:t>
          </a:r>
          <a:endParaRPr lang="ru-RU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546480" y="1321358"/>
        <a:ext cx="1432162" cy="3698964"/>
      </dsp:txXfrm>
    </dsp:sp>
    <dsp:sp modelId="{35B82AD3-D3C0-B74E-8F9E-9B9866E5EAF6}">
      <dsp:nvSpPr>
        <dsp:cNvPr id="0" name=""/>
        <dsp:cNvSpPr/>
      </dsp:nvSpPr>
      <dsp:spPr>
        <a:xfrm>
          <a:off x="8179145" y="747933"/>
          <a:ext cx="1432162" cy="5734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itchFamily="2" charset="2"/>
            <a:buNone/>
          </a:pPr>
          <a:r>
            <a:rPr lang="ru-RU" sz="3200" b="1" kern="1200" dirty="0" err="1">
              <a:latin typeface="Arial" panose="020B0604020202020204" pitchFamily="34" charset="0"/>
              <a:cs typeface="Arial" panose="020B0604020202020204" pitchFamily="34" charset="0"/>
            </a:rPr>
            <a:t>in</a:t>
          </a:r>
          <a:endParaRPr lang="ru-RU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179145" y="747933"/>
        <a:ext cx="1432162" cy="573425"/>
      </dsp:txXfrm>
    </dsp:sp>
    <dsp:sp modelId="{58DF67F6-BCFB-EA4B-B50D-2E743131AC19}">
      <dsp:nvSpPr>
        <dsp:cNvPr id="0" name=""/>
        <dsp:cNvSpPr/>
      </dsp:nvSpPr>
      <dsp:spPr>
        <a:xfrm>
          <a:off x="8179145" y="1321358"/>
          <a:ext cx="1432162" cy="369896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itchFamily="2" charset="2"/>
            <a:buNone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возвращает </a:t>
          </a:r>
          <a:r>
            <a:rPr lang="ru-RU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true</a:t>
          </a: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, если операнд имеется в некоторой последовательности.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ru-RU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a</a:t>
          </a: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 = 5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ru-RU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b</a:t>
          </a: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 = </a:t>
          </a:r>
          <a:r>
            <a:rPr lang="ru-RU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a</a:t>
          </a: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ru-RU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in</a:t>
          </a: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 1..6      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// </a:t>
          </a:r>
          <a:r>
            <a:rPr lang="ru-RU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true</a:t>
          </a: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 - число 5 входит в последовательность от 1 до 6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ru-RU" sz="1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>
              <a:latin typeface="Arial" panose="020B0604020202020204" pitchFamily="34" charset="0"/>
              <a:cs typeface="Arial" panose="020B0604020202020204" pitchFamily="34" charset="0"/>
            </a:rPr>
            <a:t>val c = 4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ru-RU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d</a:t>
          </a: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 = </a:t>
          </a:r>
          <a:r>
            <a:rPr lang="ru-RU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c</a:t>
          </a: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ru-RU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in</a:t>
          </a: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 11..15    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 // </a:t>
          </a:r>
          <a:r>
            <a:rPr lang="ru-RU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false</a:t>
          </a: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 - число 4 НЕ входит в последовательность от 11 до 15</a:t>
          </a:r>
        </a:p>
      </dsp:txBody>
      <dsp:txXfrm>
        <a:off x="8179145" y="1321358"/>
        <a:ext cx="1432162" cy="3698964"/>
      </dsp:txXfrm>
    </dsp:sp>
    <dsp:sp modelId="{A87E0F02-AFEA-2349-9B27-3A05DF35E36D}">
      <dsp:nvSpPr>
        <dsp:cNvPr id="0" name=""/>
        <dsp:cNvSpPr/>
      </dsp:nvSpPr>
      <dsp:spPr>
        <a:xfrm>
          <a:off x="9811811" y="747933"/>
          <a:ext cx="1432162" cy="5734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Arial" panose="020B0604020202020204" pitchFamily="34" charset="0"/>
              <a:cs typeface="Arial" panose="020B0604020202020204" pitchFamily="34" charset="0"/>
            </a:rPr>
            <a:t>!in</a:t>
          </a:r>
          <a:endParaRPr lang="ru-RU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811811" y="747933"/>
        <a:ext cx="1432162" cy="573425"/>
      </dsp:txXfrm>
    </dsp:sp>
    <dsp:sp modelId="{33144269-1537-5148-957F-57D83D2BAE84}">
      <dsp:nvSpPr>
        <dsp:cNvPr id="0" name=""/>
        <dsp:cNvSpPr/>
      </dsp:nvSpPr>
      <dsp:spPr>
        <a:xfrm>
          <a:off x="9811811" y="1321358"/>
          <a:ext cx="1432162" cy="369896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itchFamily="2" charset="2"/>
            <a:buNone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Проверяет, что числа </a:t>
          </a:r>
          <a:r>
            <a:rPr lang="ru-RU" sz="1200" b="1" kern="1200" dirty="0">
              <a:latin typeface="Arial" panose="020B0604020202020204" pitchFamily="34" charset="0"/>
              <a:cs typeface="Arial" panose="020B0604020202020204" pitchFamily="34" charset="0"/>
            </a:rPr>
            <a:t>нет</a:t>
          </a: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 в указанной последовательности операторов </a:t>
          </a:r>
          <a:r>
            <a:rPr lang="ru-RU" sz="1200" b="1" kern="1200" dirty="0">
              <a:latin typeface="Arial" panose="020B0604020202020204" pitchFamily="34" charset="0"/>
              <a:cs typeface="Arial" panose="020B0604020202020204" pitchFamily="34" charset="0"/>
            </a:rPr>
            <a:t>!</a:t>
          </a:r>
          <a:r>
            <a:rPr lang="ru-RU" sz="1200" b="1" kern="1200" dirty="0" err="1">
              <a:latin typeface="Arial" panose="020B0604020202020204" pitchFamily="34" charset="0"/>
              <a:cs typeface="Arial" panose="020B0604020202020204" pitchFamily="34" charset="0"/>
            </a:rPr>
            <a:t>in</a:t>
          </a: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>
              <a:latin typeface="Arial" panose="020B0604020202020204" pitchFamily="34" charset="0"/>
              <a:cs typeface="Arial" panose="020B0604020202020204" pitchFamily="34" charset="0"/>
            </a:rPr>
            <a:t>val a = 8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val</a:t>
          </a: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ru-RU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b</a:t>
          </a: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 = </a:t>
          </a:r>
          <a:r>
            <a:rPr lang="ru-RU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a</a:t>
          </a: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 !</a:t>
          </a:r>
          <a:r>
            <a:rPr lang="ru-RU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in</a:t>
          </a: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 1..6     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// </a:t>
          </a:r>
          <a:r>
            <a:rPr lang="ru-RU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true</a:t>
          </a: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 - число 8 не входит в последовательность от 1 до 6</a:t>
          </a:r>
        </a:p>
      </dsp:txBody>
      <dsp:txXfrm>
        <a:off x="9811811" y="1321358"/>
        <a:ext cx="1432162" cy="36989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C77E6-1BA1-1345-A274-8B3A387A31EC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5C83B-93C9-6241-853E-EFAAA57A6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239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A5C83B-93C9-6241-853E-EFAAA57A6F0A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844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DE7725-B83B-BC45-812E-CEDC2C97EBD4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D952C93-7A3A-F745-9976-C70A4FED894D}" type="slidenum">
              <a:rPr lang="ru-RU" smtClean="0"/>
              <a:t>‹#›</a:t>
            </a:fld>
            <a:endParaRPr lang="ru-RU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5406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7725-B83B-BC45-812E-CEDC2C97EBD4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2C93-7A3A-F745-9976-C70A4FED89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4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7725-B83B-BC45-812E-CEDC2C97EBD4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2C93-7A3A-F745-9976-C70A4FED89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5896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7725-B83B-BC45-812E-CEDC2C97EBD4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2C93-7A3A-F745-9976-C70A4FED894D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7347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7725-B83B-BC45-812E-CEDC2C97EBD4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2C93-7A3A-F745-9976-C70A4FED89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32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7725-B83B-BC45-812E-CEDC2C97EBD4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2C93-7A3A-F745-9976-C70A4FED89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0973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7725-B83B-BC45-812E-CEDC2C97EBD4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2C93-7A3A-F745-9976-C70A4FED89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806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7725-B83B-BC45-812E-CEDC2C97EBD4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2C93-7A3A-F745-9976-C70A4FED89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4782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7725-B83B-BC45-812E-CEDC2C97EBD4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2C93-7A3A-F745-9976-C70A4FED89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1479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7725-B83B-BC45-812E-CEDC2C97EBD4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2C93-7A3A-F745-9976-C70A4FED89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896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7725-B83B-BC45-812E-CEDC2C97EBD4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2C93-7A3A-F745-9976-C70A4FED89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03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7725-B83B-BC45-812E-CEDC2C97EBD4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2C93-7A3A-F745-9976-C70A4FED89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9114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7725-B83B-BC45-812E-CEDC2C97EBD4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2C93-7A3A-F745-9976-C70A4FED89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1482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7725-B83B-BC45-812E-CEDC2C97EBD4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2C93-7A3A-F745-9976-C70A4FED89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0833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7725-B83B-BC45-812E-CEDC2C97EBD4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2C93-7A3A-F745-9976-C70A4FED89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88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7725-B83B-BC45-812E-CEDC2C97EBD4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2C93-7A3A-F745-9976-C70A4FED89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11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7725-B83B-BC45-812E-CEDC2C97EBD4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2C93-7A3A-F745-9976-C70A4FED89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566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DE7725-B83B-BC45-812E-CEDC2C97EBD4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D952C93-7A3A-F745-9976-C70A4FED89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2529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kotlinlang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25826A-3BC4-7FA6-072B-4913CE051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912716" y="1039174"/>
            <a:ext cx="9755187" cy="2766528"/>
          </a:xfrm>
        </p:spPr>
        <p:txBody>
          <a:bodyPr/>
          <a:lstStyle/>
          <a:p>
            <a:r>
              <a:rPr lang="ru-RU" dirty="0"/>
              <a:t>2. Введение в язык </a:t>
            </a:r>
            <a:r>
              <a:rPr lang="en-US" dirty="0" err="1"/>
              <a:t>kotlin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012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334574-B9BA-052A-5AB6-B6A97FDE3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Шаблоны строк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9F7996-C801-4B53-AC0C-622A18AF31B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13337" y="1665363"/>
            <a:ext cx="10394707" cy="1260717"/>
          </a:xfrm>
        </p:spPr>
        <p:txBody>
          <a:bodyPr>
            <a:normAutofit fontScale="92500"/>
          </a:bodyPr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Шаблоны строк (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string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templates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представляют удобный способ вставки в строку различных значений, в частности, значений переменных. Так, с помощью знака доллара $ мы можем вводить в строку значения различных переменных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055489-BCCE-3A17-DF97-18EB7BB97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223" y="3065442"/>
            <a:ext cx="5598777" cy="2677656"/>
          </a:xfrm>
          <a:prstGeom prst="rect">
            <a:avLst/>
          </a:prstGeom>
          <a:solidFill>
            <a:srgbClr val="F7F7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fun</a:t>
            </a:r>
            <a:r>
              <a:rPr kumimoji="0" lang="en-US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main() {</a:t>
            </a:r>
            <a:endParaRPr kumimoji="0" lang="en-US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val</a:t>
            </a:r>
            <a:r>
              <a:rPr kumimoji="0" lang="en-US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firstName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 = "Tom"</a:t>
            </a:r>
            <a:endParaRPr kumimoji="0" lang="en-US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val</a:t>
            </a:r>
            <a:r>
              <a:rPr kumimoji="0" lang="en-US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lastName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 = "Smith"</a:t>
            </a:r>
            <a:endParaRPr kumimoji="0" lang="en-US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val</a:t>
            </a:r>
            <a:r>
              <a:rPr kumimoji="0" lang="en-US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welcome = "Hello, </a:t>
            </a:r>
            <a:r>
              <a:rPr kumimoji="0" lang="en-US" altLang="ru-RU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$</a:t>
            </a:r>
            <a:r>
              <a:rPr kumimoji="0" lang="en-US" altLang="ru-RU" sz="2000" b="1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firstName</a:t>
            </a:r>
            <a:r>
              <a:rPr kumimoji="0" lang="en-US" altLang="ru-RU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 $</a:t>
            </a:r>
            <a:r>
              <a:rPr kumimoji="0" lang="en-US" altLang="ru-RU" sz="2000" b="1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lastName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  <a:endParaRPr kumimoji="0" lang="en-US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println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(welcome)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 // Hello, Tom Smith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D29B355-F934-7AD1-4757-5CDE2FF0D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4588" y="3807642"/>
            <a:ext cx="5047728" cy="1384995"/>
          </a:xfrm>
          <a:prstGeom prst="rect">
            <a:avLst/>
          </a:prstGeom>
          <a:solidFill>
            <a:srgbClr val="F7F7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val</a:t>
            </a:r>
            <a:r>
              <a:rPr kumimoji="0" lang="en-US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name = "Tom"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val</a:t>
            </a:r>
            <a:r>
              <a:rPr kumimoji="0" lang="en-US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age = </a:t>
            </a:r>
            <a:r>
              <a:rPr kumimoji="0" lang="en-US" altLang="ru-RU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22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val</a:t>
            </a:r>
            <a:r>
              <a:rPr kumimoji="0" lang="en-US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userInfo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 = "Your name: $name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 Your age: </a:t>
            </a:r>
            <a:r>
              <a:rPr kumimoji="0" lang="en-US" altLang="ru-RU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$age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912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E67ACF-F5EF-EA7E-F59B-B59117E50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25" y="252167"/>
            <a:ext cx="10396882" cy="1151965"/>
          </a:xfrm>
        </p:spPr>
        <p:txBody>
          <a:bodyPr/>
          <a:lstStyle/>
          <a:p>
            <a:r>
              <a:rPr lang="ru-RU" dirty="0"/>
              <a:t>Ввод и вывод данных в консоли</a:t>
            </a:r>
          </a:p>
        </p:txBody>
      </p:sp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97181943-5DBB-2525-5724-9BF2B35573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6687521"/>
              </p:ext>
            </p:extLst>
          </p:nvPr>
        </p:nvGraphicFramePr>
        <p:xfrm>
          <a:off x="282803" y="1291472"/>
          <a:ext cx="11359299" cy="4958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9876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6D2D59-145E-B7A1-35FC-02F2F1BD6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67" y="12657"/>
            <a:ext cx="10396882" cy="1151965"/>
          </a:xfrm>
        </p:spPr>
        <p:txBody>
          <a:bodyPr/>
          <a:lstStyle/>
          <a:p>
            <a:r>
              <a:rPr lang="ru-RU" dirty="0"/>
              <a:t>Арифметические операции</a:t>
            </a:r>
          </a:p>
        </p:txBody>
      </p:sp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95AED668-C677-E20B-896E-C3FFBA548E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3128415"/>
              </p:ext>
            </p:extLst>
          </p:nvPr>
        </p:nvGraphicFramePr>
        <p:xfrm>
          <a:off x="207389" y="754144"/>
          <a:ext cx="11503843" cy="5693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3141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BD33C0-3FAD-622D-6A18-639AD0401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88" y="0"/>
            <a:ext cx="10396882" cy="1151965"/>
          </a:xfrm>
        </p:spPr>
        <p:txBody>
          <a:bodyPr/>
          <a:lstStyle/>
          <a:p>
            <a:r>
              <a:rPr lang="ru-RU" dirty="0"/>
              <a:t>Инкремент и декремент</a:t>
            </a:r>
          </a:p>
        </p:txBody>
      </p:sp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D269D515-0612-0BFD-E880-9E6DF0286B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743695"/>
              </p:ext>
            </p:extLst>
          </p:nvPr>
        </p:nvGraphicFramePr>
        <p:xfrm>
          <a:off x="139047" y="546754"/>
          <a:ext cx="11399362" cy="5392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9751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8FAE4362-6DFA-CD39-9691-A0E49BFC0A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6729941"/>
              </p:ext>
            </p:extLst>
          </p:nvPr>
        </p:nvGraphicFramePr>
        <p:xfrm>
          <a:off x="612743" y="650449"/>
          <a:ext cx="10746556" cy="4609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4670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88A3C8-5269-99AD-AE6B-0572D7BEC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Условные выражения</a:t>
            </a:r>
          </a:p>
        </p:txBody>
      </p:sp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25839510-8190-8083-32EA-4230A2A302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5407319"/>
              </p:ext>
            </p:extLst>
          </p:nvPr>
        </p:nvGraphicFramePr>
        <p:xfrm>
          <a:off x="2032000" y="1668544"/>
          <a:ext cx="8128000" cy="3800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1720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A5138D-E9B0-E520-4254-EAF6629AA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27" y="0"/>
            <a:ext cx="10396882" cy="1151965"/>
          </a:xfrm>
        </p:spPr>
        <p:txBody>
          <a:bodyPr/>
          <a:lstStyle/>
          <a:p>
            <a:r>
              <a:rPr lang="ru-RU" dirty="0"/>
              <a:t>Логические операции</a:t>
            </a:r>
          </a:p>
        </p:txBody>
      </p:sp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BF569CA5-12CB-0627-1EF4-7BA97EC7CF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075881"/>
              </p:ext>
            </p:extLst>
          </p:nvPr>
        </p:nvGraphicFramePr>
        <p:xfrm>
          <a:off x="325748" y="575981"/>
          <a:ext cx="11259793" cy="5768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4569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C9CBEB-D4E4-5DDC-A68C-C9B7C816E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07" y="-3220"/>
            <a:ext cx="10396882" cy="1151965"/>
          </a:xfrm>
        </p:spPr>
        <p:txBody>
          <a:bodyPr/>
          <a:lstStyle/>
          <a:p>
            <a:r>
              <a:rPr lang="ru-RU" dirty="0"/>
              <a:t>Условные конструкции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EA218E-D36A-EF1E-1C84-76D2245F2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261" y="1322084"/>
            <a:ext cx="2023503" cy="1938992"/>
          </a:xfrm>
          <a:prstGeom prst="rect">
            <a:avLst/>
          </a:prstGeom>
          <a:solidFill>
            <a:srgbClr val="F7F7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b="1" dirty="0">
                <a:solidFill>
                  <a:srgbClr val="002060"/>
                </a:solidFill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kumimoji="0" lang="en-US" altLang="ru-RU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f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ru-RU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условие</a:t>
            </a:r>
            <a:r>
              <a:rPr kumimoji="0" lang="en-US" altLang="ru-RU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) {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endParaRPr kumimoji="0" lang="en-US" altLang="ru-RU" sz="20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операторы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</a:rPr>
              <a:t> </a:t>
            </a:r>
            <a:endParaRPr lang="en-US" altLang="ru-RU" sz="2000" b="1" dirty="0">
              <a:solidFill>
                <a:srgbClr val="002060"/>
              </a:solidFill>
              <a:latin typeface="var(--code-font-family)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b="1" dirty="0">
                <a:solidFill>
                  <a:srgbClr val="002060"/>
                </a:solidFill>
                <a:latin typeface="var(--code-font-family)"/>
                <a:cs typeface="Courier New" panose="02070309020205020404" pitchFamily="49" charset="0"/>
              </a:rPr>
              <a:t>else</a:t>
            </a:r>
            <a:r>
              <a:rPr lang="ru-RU" altLang="ru-RU" sz="2000" b="1" dirty="0">
                <a:solidFill>
                  <a:srgbClr val="002060"/>
                </a:solidFill>
                <a:latin typeface="var(--code-font-family)"/>
                <a:cs typeface="Courier New" panose="02070309020205020404" pitchFamily="49" charset="0"/>
              </a:rPr>
              <a:t> </a:t>
            </a:r>
            <a:r>
              <a:rPr lang="en-US" altLang="ru-RU" sz="2000" b="1" dirty="0">
                <a:solidFill>
                  <a:srgbClr val="002060"/>
                </a:solidFill>
                <a:latin typeface="var(--code-font-family)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b="1" dirty="0">
                <a:solidFill>
                  <a:srgbClr val="002060"/>
                </a:solidFill>
                <a:latin typeface="var(--code-font-family)"/>
                <a:cs typeface="Courier New" panose="02070309020205020404" pitchFamily="49" charset="0"/>
              </a:rPr>
              <a:t>операторы</a:t>
            </a:r>
            <a:br>
              <a:rPr lang="en-US" altLang="ru-RU" sz="2000" b="1" dirty="0">
                <a:solidFill>
                  <a:srgbClr val="002060"/>
                </a:solidFill>
                <a:latin typeface="var(--code-font-family)"/>
                <a:cs typeface="Courier New" panose="02070309020205020404" pitchFamily="49" charset="0"/>
              </a:rPr>
            </a:br>
            <a:r>
              <a:rPr lang="en-US" altLang="ru-RU" sz="2000" b="1" dirty="0">
                <a:solidFill>
                  <a:srgbClr val="002060"/>
                </a:solidFill>
                <a:latin typeface="var(--code-font-family)"/>
                <a:cs typeface="Courier New" panose="02070309020205020404" pitchFamily="49" charset="0"/>
              </a:rPr>
              <a:t>}</a:t>
            </a:r>
            <a:endParaRPr lang="ru-RU" altLang="ru-RU" sz="2000" b="1" dirty="0">
              <a:solidFill>
                <a:srgbClr val="002060"/>
              </a:solidFill>
              <a:latin typeface="var(--code-font-family)"/>
              <a:cs typeface="Courier New" panose="020703090202050204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380B1FF-119A-E5BC-440F-01F7B88EC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598" y="3947892"/>
            <a:ext cx="2717090" cy="1938992"/>
          </a:xfrm>
          <a:prstGeom prst="rect">
            <a:avLst/>
          </a:prstGeom>
          <a:solidFill>
            <a:srgbClr val="F7F7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val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a = 10</a:t>
            </a:r>
            <a:endParaRPr kumimoji="0" lang="en-US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if(a == 10) {</a:t>
            </a:r>
            <a:endParaRPr kumimoji="0" lang="en-US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println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("a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равно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 10")</a:t>
            </a:r>
            <a:endParaRPr kumimoji="0" lang="en-US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endParaRPr kumimoji="0" lang="en-US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else{</a:t>
            </a:r>
            <a:endParaRPr kumimoji="0" lang="en-US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println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("a НЕ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равно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 10")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ar(--code-font-family)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74A1AE-5F07-A26D-F497-915CBE7A622E}"/>
              </a:ext>
            </a:extLst>
          </p:cNvPr>
          <p:cNvSpPr txBox="1"/>
          <p:nvPr/>
        </p:nvSpPr>
        <p:spPr>
          <a:xfrm>
            <a:off x="195605" y="942470"/>
            <a:ext cx="2799761" cy="381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Общий вид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1A9EBD-04F2-5DED-8E5B-45AA9D9A4415}"/>
              </a:ext>
            </a:extLst>
          </p:cNvPr>
          <p:cNvSpPr txBox="1"/>
          <p:nvPr/>
        </p:nvSpPr>
        <p:spPr>
          <a:xfrm>
            <a:off x="195606" y="3365780"/>
            <a:ext cx="2799761" cy="381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Пример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5CFEAC6-1933-114D-7B20-D831D63AE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3300" y="1475972"/>
            <a:ext cx="4046492" cy="3170099"/>
          </a:xfrm>
          <a:prstGeom prst="rect">
            <a:avLst/>
          </a:prstGeom>
          <a:solidFill>
            <a:srgbClr val="F7F7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val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a = 10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if(a == 10) {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println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("a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равно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 10")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else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if(a == 9){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println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("a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равно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 9")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else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if(a == 8){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println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("a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равно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 8")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else{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println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("a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имеет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неопределенное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значение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")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ar(--code-font-family)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DCE85CE-E7D4-B0E7-A99C-0429AF087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0945" y="1629861"/>
            <a:ext cx="2799761" cy="2862322"/>
          </a:xfrm>
          <a:prstGeom prst="rect">
            <a:avLst/>
          </a:prstGeom>
          <a:solidFill>
            <a:srgbClr val="F7F7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b="1" dirty="0">
                <a:solidFill>
                  <a:srgbClr val="002060"/>
                </a:solidFill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kumimoji="0" lang="en-US" altLang="ru-RU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f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ru-RU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условие1</a:t>
            </a:r>
            <a:r>
              <a:rPr kumimoji="0" lang="en-US" altLang="ru-RU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) {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endParaRPr kumimoji="0" lang="en-US" altLang="ru-RU" sz="20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операторы</a:t>
            </a:r>
            <a:r>
              <a:rPr kumimoji="0" lang="en-US" altLang="ru-RU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1</a:t>
            </a:r>
            <a:endParaRPr kumimoji="0" lang="ru-RU" altLang="ru-RU" sz="20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var(--code-font-family)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</a:rPr>
              <a:t> </a:t>
            </a:r>
            <a:endParaRPr lang="en-US" altLang="ru-RU" sz="2000" b="1" dirty="0">
              <a:solidFill>
                <a:srgbClr val="002060"/>
              </a:solidFill>
              <a:latin typeface="var(--code-font-family)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b="1" dirty="0">
                <a:solidFill>
                  <a:srgbClr val="002060"/>
                </a:solidFill>
                <a:latin typeface="var(--code-font-family)"/>
                <a:cs typeface="Courier New" panose="02070309020205020404" pitchFamily="49" charset="0"/>
              </a:rPr>
              <a:t>   else</a:t>
            </a:r>
            <a:r>
              <a:rPr lang="ru-RU" altLang="ru-RU" sz="2000" b="1" dirty="0">
                <a:solidFill>
                  <a:srgbClr val="002060"/>
                </a:solidFill>
                <a:latin typeface="var(--code-font-family)"/>
                <a:cs typeface="Courier New" panose="02070309020205020404" pitchFamily="49" charset="0"/>
              </a:rPr>
              <a:t> </a:t>
            </a:r>
            <a:r>
              <a:rPr lang="en-US" altLang="ru-RU" sz="2000" b="1" dirty="0">
                <a:solidFill>
                  <a:srgbClr val="002060"/>
                </a:solidFill>
                <a:latin typeface="var(--code-font-family)"/>
                <a:cs typeface="Courier New" panose="02070309020205020404" pitchFamily="49" charset="0"/>
              </a:rPr>
              <a:t>if (</a:t>
            </a:r>
            <a:r>
              <a:rPr lang="ru-RU" altLang="ru-RU" sz="2000" b="1" dirty="0">
                <a:solidFill>
                  <a:srgbClr val="002060"/>
                </a:solidFill>
                <a:latin typeface="var(--code-font-family)"/>
                <a:cs typeface="Courier New" panose="02070309020205020404" pitchFamily="49" charset="0"/>
              </a:rPr>
              <a:t>условие2) </a:t>
            </a:r>
            <a:r>
              <a:rPr lang="en-US" altLang="ru-RU" sz="2000" b="1" dirty="0">
                <a:solidFill>
                  <a:srgbClr val="002060"/>
                </a:solidFill>
                <a:latin typeface="var(--code-font-family)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b="1" dirty="0">
                <a:solidFill>
                  <a:srgbClr val="002060"/>
                </a:solidFill>
                <a:latin typeface="var(--code-font-family)"/>
                <a:cs typeface="Courier New" panose="02070309020205020404" pitchFamily="49" charset="0"/>
              </a:rPr>
              <a:t>        </a:t>
            </a:r>
            <a:r>
              <a:rPr lang="ru-RU" altLang="ru-RU" sz="2000" b="1" dirty="0">
                <a:solidFill>
                  <a:srgbClr val="002060"/>
                </a:solidFill>
                <a:latin typeface="var(--code-font-family)"/>
                <a:cs typeface="Courier New" panose="02070309020205020404" pitchFamily="49" charset="0"/>
              </a:rPr>
              <a:t>операторы</a:t>
            </a:r>
            <a:r>
              <a:rPr lang="en-US" altLang="ru-RU" sz="2000" b="1" dirty="0">
                <a:solidFill>
                  <a:srgbClr val="002060"/>
                </a:solidFill>
                <a:latin typeface="var(--code-font-family)"/>
                <a:cs typeface="Courier New" panose="02070309020205020404" pitchFamily="49" charset="0"/>
              </a:rPr>
              <a:t>2</a:t>
            </a:r>
            <a:br>
              <a:rPr lang="en-US" altLang="ru-RU" sz="2000" b="1" dirty="0">
                <a:solidFill>
                  <a:srgbClr val="002060"/>
                </a:solidFill>
                <a:latin typeface="var(--code-font-family)"/>
                <a:cs typeface="Courier New" panose="02070309020205020404" pitchFamily="49" charset="0"/>
              </a:rPr>
            </a:br>
            <a:r>
              <a:rPr lang="en-US" altLang="ru-RU" sz="2000" b="1" dirty="0">
                <a:solidFill>
                  <a:srgbClr val="002060"/>
                </a:solidFill>
                <a:latin typeface="var(--code-font-family)"/>
                <a:cs typeface="Courier New" panose="02070309020205020404" pitchFamily="49" charset="0"/>
              </a:rPr>
              <a:t>   }</a:t>
            </a:r>
            <a:endParaRPr lang="ru-RU" altLang="ru-RU" sz="2000" b="1" dirty="0">
              <a:solidFill>
                <a:srgbClr val="002060"/>
              </a:solidFill>
              <a:latin typeface="var(--code-font-family)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b="1" dirty="0">
                <a:solidFill>
                  <a:srgbClr val="002060"/>
                </a:solidFill>
                <a:latin typeface="var(--code-font-family)"/>
                <a:cs typeface="Courier New" panose="02070309020205020404" pitchFamily="49" charset="0"/>
              </a:rPr>
              <a:t>         else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b="1" dirty="0">
                <a:solidFill>
                  <a:srgbClr val="002060"/>
                </a:solidFill>
                <a:latin typeface="var(--code-font-family)"/>
                <a:cs typeface="Courier New" panose="02070309020205020404" pitchFamily="49" charset="0"/>
              </a:rPr>
              <a:t>              </a:t>
            </a:r>
            <a:r>
              <a:rPr lang="ru-RU" altLang="ru-RU" sz="2000" b="1" dirty="0">
                <a:solidFill>
                  <a:srgbClr val="002060"/>
                </a:solidFill>
                <a:latin typeface="var(--code-font-family)"/>
                <a:cs typeface="Courier New" panose="02070309020205020404" pitchFamily="49" charset="0"/>
              </a:rPr>
              <a:t>операторы</a:t>
            </a:r>
            <a:r>
              <a:rPr lang="en-US" altLang="ru-RU" sz="2000" b="1" dirty="0">
                <a:solidFill>
                  <a:srgbClr val="002060"/>
                </a:solidFill>
                <a:latin typeface="var(--code-font-family)"/>
                <a:cs typeface="Courier New" panose="02070309020205020404" pitchFamily="49" charset="0"/>
              </a:rPr>
              <a:t>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b="1" dirty="0">
                <a:solidFill>
                  <a:srgbClr val="002060"/>
                </a:solidFill>
                <a:latin typeface="var(--code-font-family)"/>
                <a:cs typeface="Courier New" panose="02070309020205020404" pitchFamily="49" charset="0"/>
              </a:rPr>
              <a:t>          }</a:t>
            </a:r>
            <a:endParaRPr lang="ru-RU" altLang="ru-RU" sz="2000" b="1" dirty="0">
              <a:solidFill>
                <a:srgbClr val="002060"/>
              </a:solidFill>
              <a:latin typeface="var(--code-font-family)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8B1F70-7333-BA3C-A06F-88A7D01B37C8}"/>
              </a:ext>
            </a:extLst>
          </p:cNvPr>
          <p:cNvSpPr txBox="1"/>
          <p:nvPr/>
        </p:nvSpPr>
        <p:spPr>
          <a:xfrm>
            <a:off x="3625733" y="948485"/>
            <a:ext cx="3490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Общий вид</a:t>
            </a:r>
            <a:r>
              <a:rPr lang="en-US" dirty="0"/>
              <a:t> (</a:t>
            </a:r>
            <a:r>
              <a:rPr lang="ru-RU" dirty="0"/>
              <a:t>вложенное условие)</a:t>
            </a:r>
          </a:p>
        </p:txBody>
      </p:sp>
    </p:spTree>
    <p:extLst>
      <p:ext uri="{BB962C8B-B14F-4D97-AF65-F5344CB8AC3E}">
        <p14:creationId xmlns:p14="http://schemas.microsoft.com/office/powerpoint/2010/main" val="3698382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AAFAB5-0DD5-888F-1290-D4D926BAC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302" y="0"/>
            <a:ext cx="10396882" cy="1151965"/>
          </a:xfrm>
        </p:spPr>
        <p:txBody>
          <a:bodyPr/>
          <a:lstStyle/>
          <a:p>
            <a:r>
              <a:rPr lang="ru-RU" dirty="0"/>
              <a:t>Возвращение значения из </a:t>
            </a:r>
            <a:r>
              <a:rPr lang="en-US" dirty="0"/>
              <a:t>if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F3CF46-0EB3-930E-454E-07C262BB5867}"/>
              </a:ext>
            </a:extLst>
          </p:cNvPr>
          <p:cNvSpPr txBox="1"/>
          <p:nvPr/>
        </p:nvSpPr>
        <p:spPr>
          <a:xfrm>
            <a:off x="751789" y="2020815"/>
            <a:ext cx="3923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найдем максимальное из двух чисел: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0E70E00-0588-AB7E-564F-7CFDCF02A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214" y="2773778"/>
            <a:ext cx="2412648" cy="2092881"/>
          </a:xfrm>
          <a:prstGeom prst="rect">
            <a:avLst/>
          </a:prstGeom>
          <a:solidFill>
            <a:srgbClr val="F7F7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val</a:t>
            </a:r>
            <a:r>
              <a:rPr kumimoji="0" lang="en-US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a = 10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val</a:t>
            </a:r>
            <a:r>
              <a:rPr kumimoji="0" lang="en-US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b = 20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val</a:t>
            </a:r>
            <a:r>
              <a:rPr kumimoji="0" lang="en-US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c </a:t>
            </a:r>
            <a:r>
              <a:rPr kumimoji="0" lang="en-US" alt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= if</a:t>
            </a:r>
            <a:r>
              <a:rPr kumimoji="0" lang="en-US" altLang="ru-RU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(a &gt; b) a else</a:t>
            </a:r>
            <a:r>
              <a:rPr kumimoji="0" lang="en-US" altLang="ru-RU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b</a:t>
            </a:r>
            <a:endParaRPr kumimoji="0" lang="en-US" altLang="ru-RU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ar(--code-font-family)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println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c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 // 20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D67C63-114C-D305-3B15-268DFBF8B052}"/>
              </a:ext>
            </a:extLst>
          </p:cNvPr>
          <p:cNvSpPr txBox="1"/>
          <p:nvPr/>
        </p:nvSpPr>
        <p:spPr>
          <a:xfrm>
            <a:off x="5380349" y="1067775"/>
            <a:ext cx="61415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Если при определении возвращаемого значения надо выполнить еще какие-нибудь действия, то можно заключить эти действия в блоки кода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конце каждого блока указывается возвращаемое значение</a:t>
            </a:r>
            <a:r>
              <a:rPr lang="ru-RU" dirty="0">
                <a:effectLst/>
              </a:rPr>
              <a:t> </a:t>
            </a:r>
            <a:endParaRPr lang="ru-RU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9D137CF-C0E1-A08B-1B6D-CE17DE0E5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2395" y="2487968"/>
            <a:ext cx="2667786" cy="2800767"/>
          </a:xfrm>
          <a:prstGeom prst="rect">
            <a:avLst/>
          </a:prstGeom>
          <a:solidFill>
            <a:srgbClr val="F7F7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val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a = 10</a:t>
            </a:r>
            <a:endParaRPr kumimoji="0" lang="en-US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val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b = 20</a:t>
            </a:r>
            <a:endParaRPr kumimoji="0" lang="en-US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val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c 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= if</a:t>
            </a:r>
            <a:r>
              <a:rPr kumimoji="0" lang="en-US" altLang="ru-RU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(a &gt; b){</a:t>
            </a:r>
            <a:endParaRPr kumimoji="0" lang="en-US" altLang="ru-RU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en-US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println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("a = $a")</a:t>
            </a:r>
            <a:endParaRPr kumimoji="0" lang="en-US" altLang="ru-RU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a</a:t>
            </a:r>
            <a:endParaRPr kumimoji="0" lang="en-US" altLang="ru-RU" sz="105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} else</a:t>
            </a:r>
            <a:r>
              <a:rPr kumimoji="0" lang="en-US" altLang="ru-RU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  <a:endParaRPr kumimoji="0" lang="en-US" altLang="ru-RU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en-US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println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("b = $b")</a:t>
            </a:r>
            <a:endParaRPr kumimoji="0" lang="en-US" altLang="ru-RU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b</a:t>
            </a:r>
            <a:endParaRPr kumimoji="0" lang="ru-RU" altLang="ru-RU" sz="16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var(--code-font-family)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r>
              <a:rPr kumimoji="0" lang="ru-RU" altLang="ru-RU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924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ADC994-F091-E50A-C71E-72742BA8F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96882" cy="1151965"/>
          </a:xfrm>
        </p:spPr>
        <p:txBody>
          <a:bodyPr/>
          <a:lstStyle/>
          <a:p>
            <a:r>
              <a:rPr lang="ru-RU" dirty="0"/>
              <a:t>Конструкция </a:t>
            </a:r>
            <a:r>
              <a:rPr lang="en-US" dirty="0"/>
              <a:t>WHEN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63FEF3-FF8E-1F96-12BB-EBE3D4D596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2741" y="936615"/>
            <a:ext cx="11232490" cy="6420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1800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Конструкция </a:t>
            </a:r>
            <a:r>
              <a:rPr lang="ru-RU" sz="1800" cap="non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</a:t>
            </a:r>
            <a:r>
              <a:rPr lang="ru-RU" sz="1800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проверяет значение некоторого объекта и в зависимости от его значения выполняет тот или иной код. Конструкция </a:t>
            </a:r>
            <a:r>
              <a:rPr lang="ru-RU" sz="1800" cap="non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</a:t>
            </a:r>
            <a:r>
              <a:rPr lang="ru-RU" sz="1800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аналогична конструкции </a:t>
            </a:r>
            <a:r>
              <a:rPr lang="ru-RU" sz="1800" cap="non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switch</a:t>
            </a:r>
            <a:r>
              <a:rPr lang="ru-RU" sz="1800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 других языках. </a:t>
            </a:r>
            <a:endParaRPr lang="ru-RU" cap="non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421D3D4-D5D3-2AA0-A59E-764734CEA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45" y="2320861"/>
            <a:ext cx="3473259" cy="26161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when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(объект){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 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значение1 -&gt; действия1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значение2 -&gt; действия2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 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значениеN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 -&gt;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действияN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ar(--code-font-family)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C7D90BB-8D94-03CB-D1E4-778902C90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5962" y="2493409"/>
            <a:ext cx="3741794" cy="1723549"/>
          </a:xfrm>
          <a:prstGeom prst="rect">
            <a:avLst/>
          </a:prstGeom>
          <a:solidFill>
            <a:srgbClr val="F7F7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val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isEnabled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 = true</a:t>
            </a:r>
            <a:endParaRPr kumimoji="0" lang="en-US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when(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isEnabled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){</a:t>
            </a:r>
            <a:endParaRPr kumimoji="0" lang="en-US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false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-&gt;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println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("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isEnabled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 off")</a:t>
            </a:r>
            <a:endParaRPr kumimoji="0" lang="en-US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true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-&gt;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println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("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isEnabled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 on")</a:t>
            </a:r>
            <a:endParaRPr kumimoji="0" lang="en-US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endParaRPr kumimoji="0" lang="en-US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7E9AE76-4B5A-5F62-A895-1FA4AE28F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5962" y="1624732"/>
            <a:ext cx="7759269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Если значение объекта равно одному из значений в блоке кода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when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то выполняются соответствующие действия, которые идут после оператора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-&gt;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после соответствующего значения</a:t>
            </a: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D2F2F9E-E8DE-7575-1307-4D4B39DA4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5210" y="4362359"/>
            <a:ext cx="4552593" cy="1815882"/>
          </a:xfrm>
          <a:prstGeom prst="rect">
            <a:avLst/>
          </a:prstGeom>
          <a:solidFill>
            <a:srgbClr val="F7F7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val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a = 30</a:t>
            </a:r>
            <a:endParaRPr kumimoji="0" lang="en-US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when(a){</a:t>
            </a:r>
            <a:endParaRPr kumimoji="0" lang="en-US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10 -&gt;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println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("a = 10")</a:t>
            </a:r>
            <a:endParaRPr kumimoji="0" lang="en-US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20 -&gt;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println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("a = 20")</a:t>
            </a:r>
            <a:endParaRPr kumimoji="0" lang="en-US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else</a:t>
            </a:r>
            <a:r>
              <a:rPr kumimoji="0" lang="en-US" altLang="ru-RU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-&gt; </a:t>
            </a:r>
            <a:r>
              <a:rPr kumimoji="0" lang="en-US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println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("</a:t>
            </a:r>
            <a:r>
              <a:rPr kumimoji="0" lang="en-US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неопределенное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значение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")</a:t>
            </a:r>
            <a:endParaRPr kumimoji="0" lang="ru-RU" altLang="ru-RU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ar(--code-font-family)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346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A15A63-A6F1-D82B-E36C-59DCED6F4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47917"/>
            <a:ext cx="10396882" cy="1151965"/>
          </a:xfrm>
        </p:spPr>
        <p:txBody>
          <a:bodyPr/>
          <a:lstStyle/>
          <a:p>
            <a:r>
              <a:rPr lang="en-US" dirty="0" err="1"/>
              <a:t>kotlin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A057C1-18FB-3962-4F3B-4F84E38E0FF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3071" y="1192026"/>
            <a:ext cx="11143129" cy="4832256"/>
          </a:xfrm>
        </p:spPr>
        <p:txBody>
          <a:bodyPr/>
          <a:lstStyle/>
          <a:p>
            <a:r>
              <a:rPr lang="ru-RU" sz="1800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статически типизированный</a:t>
            </a:r>
            <a:endParaRPr lang="en-US" sz="1800" cap="none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800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создан</a:t>
            </a:r>
            <a:r>
              <a:rPr lang="ru-RU" sz="1800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компанией </a:t>
            </a:r>
            <a:r>
              <a:rPr lang="ru-RU" sz="1800" cap="non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JetBrains</a:t>
            </a:r>
            <a:endParaRPr lang="ru-RU" sz="1800" cap="none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800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позволяет писать кроссплатформенный код, который будет применяться на всех платформах</a:t>
            </a:r>
            <a:endParaRPr lang="ru-RU" sz="1800" cap="none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800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Google на конференции Google I/</a:t>
            </a:r>
            <a:r>
              <a:rPr lang="ru-RU" sz="1800" cap="non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ru-RU" sz="1800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2017 провозгласила </a:t>
            </a:r>
            <a:r>
              <a:rPr lang="ru-RU" sz="1800" cap="non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Kotlin</a:t>
            </a:r>
            <a:r>
              <a:rPr lang="ru-RU" sz="1800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одним из официальных языков для разработки под </a:t>
            </a:r>
            <a:r>
              <a:rPr lang="ru-RU" sz="1800" cap="non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</a:t>
            </a:r>
            <a:r>
              <a:rPr lang="ru-RU" sz="1800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(наряду с Java и </a:t>
            </a:r>
            <a:r>
              <a:rPr lang="ru-RU" sz="1800" cap="non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ru-RU" sz="1800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++), а инструменты по работе с данным языком были по умолчанию включены в функционал среды разработки </a:t>
            </a:r>
            <a:r>
              <a:rPr lang="ru-RU" sz="1800" cap="non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</a:t>
            </a:r>
            <a:r>
              <a:rPr lang="ru-RU" sz="1800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Studio начиная с версии 3.0.</a:t>
            </a:r>
          </a:p>
          <a:p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Официальный сайт языка -</a:t>
            </a:r>
            <a:r>
              <a:rPr lang="ru-RU" sz="1800" dirty="0">
                <a:solidFill>
                  <a:srgbClr val="000000"/>
                </a:solidFill>
                <a:effectLst/>
                <a:latin typeface="-apple-system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800" u="sng" dirty="0">
                <a:solidFill>
                  <a:srgbClr val="000000"/>
                </a:solidFill>
                <a:effectLst/>
                <a:latin typeface="-apple-system"/>
                <a:ea typeface="Times New Roman" panose="02020603050405020304" pitchFamily="18" charset="0"/>
                <a:hlinkClick r:id="rId2"/>
              </a:rPr>
              <a:t>https://kotlinlang.org/</a:t>
            </a:r>
            <a:endParaRPr lang="ru-RU" sz="1800" u="sng" cap="none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767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ADC994-F091-E50A-C71E-72742BA8F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206" y="339365"/>
            <a:ext cx="10396882" cy="1151965"/>
          </a:xfrm>
        </p:spPr>
        <p:txBody>
          <a:bodyPr>
            <a:normAutofit fontScale="90000"/>
          </a:bodyPr>
          <a:lstStyle/>
          <a:p>
            <a:r>
              <a:rPr lang="ru-RU" dirty="0"/>
              <a:t>Конструкция </a:t>
            </a:r>
            <a:r>
              <a:rPr lang="en-US" dirty="0"/>
              <a:t>WHEN</a:t>
            </a:r>
            <a:r>
              <a:rPr lang="ru-RU" dirty="0"/>
              <a:t> – сравнение с набором значений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87B98487-1A5E-3492-79EE-6D75384A3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085" y="1659946"/>
            <a:ext cx="4462632" cy="1600438"/>
          </a:xfrm>
          <a:prstGeom prst="rect">
            <a:avLst/>
          </a:prstGeom>
          <a:solidFill>
            <a:srgbClr val="F7F7F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val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a = 10</a:t>
            </a:r>
            <a:endParaRPr kumimoji="0" lang="en-US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when(a){</a:t>
            </a:r>
            <a:endParaRPr kumimoji="0" lang="en-US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10, 20 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-&gt;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println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("a = 10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или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 a = 20")</a:t>
            </a:r>
            <a:endParaRPr kumimoji="0" lang="en-US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else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-&gt;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println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("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неопределенное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значение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")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ar(--code-font-family)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8E5BFC98-4866-77BA-8EB9-B42392DD8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2194" y="1659946"/>
            <a:ext cx="5015540" cy="2431435"/>
          </a:xfrm>
          <a:prstGeom prst="rect">
            <a:avLst/>
          </a:prstGeom>
          <a:solidFill>
            <a:srgbClr val="F7F7F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val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a = 10</a:t>
            </a:r>
            <a:endParaRPr kumimoji="0" lang="en-US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when(a){</a:t>
            </a:r>
            <a:endParaRPr kumimoji="0" lang="en-US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in</a:t>
            </a:r>
            <a:r>
              <a:rPr kumimoji="0" lang="en-US" altLang="ru-RU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10..19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 -&gt;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println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("a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в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диапазоне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от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 10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до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 19")</a:t>
            </a:r>
            <a:endParaRPr kumimoji="0" lang="en-US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in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20..29 -&gt;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println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("a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в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диапазоне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от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 20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до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 29")</a:t>
            </a:r>
            <a:endParaRPr kumimoji="0" lang="en-US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!in</a:t>
            </a:r>
            <a:r>
              <a:rPr kumimoji="0" lang="en-US" altLang="ru-RU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10..20 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-&gt;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println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("a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вне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диапазона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от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 10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до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 20")</a:t>
            </a:r>
            <a:endParaRPr kumimoji="0" lang="en-US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else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-&gt;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println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("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неопределенное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значение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")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ar(--code-font-family)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D56C97D6-7D29-2519-B92F-1B9C72F60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085" y="3454924"/>
            <a:ext cx="4462632" cy="2554545"/>
          </a:xfrm>
          <a:prstGeom prst="rect">
            <a:avLst/>
          </a:prstGeom>
          <a:solidFill>
            <a:srgbClr val="F7F7F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val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a = 10</a:t>
            </a:r>
            <a:endParaRPr kumimoji="0" lang="en-US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val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b = 5</a:t>
            </a:r>
            <a:endParaRPr kumimoji="0" lang="en-US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val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c = 3</a:t>
            </a:r>
            <a:endParaRPr kumimoji="0" lang="en-US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when(a){</a:t>
            </a:r>
            <a:endParaRPr kumimoji="0" lang="en-US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b - c 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-&gt;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println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("a = b - c")</a:t>
            </a:r>
            <a:endParaRPr kumimoji="0" lang="en-US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b + 5 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-&gt;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println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("a = b + 5")</a:t>
            </a:r>
            <a:endParaRPr kumimoji="0" lang="en-US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else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-&gt;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println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("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неопределенное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значение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")</a:t>
            </a:r>
            <a:endParaRPr kumimoji="0" lang="en-US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endParaRPr kumimoji="0" lang="en-US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EAB7EA-BECE-CEEC-D377-A9192C0F1206}"/>
              </a:ext>
            </a:extLst>
          </p:cNvPr>
          <p:cNvSpPr txBox="1"/>
          <p:nvPr/>
        </p:nvSpPr>
        <p:spPr>
          <a:xfrm>
            <a:off x="5062194" y="4259997"/>
            <a:ext cx="61415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ператор</a:t>
            </a:r>
            <a:r>
              <a:rPr lang="ru-RU" sz="1800" dirty="0">
                <a:solidFill>
                  <a:srgbClr val="000000"/>
                </a:solidFill>
                <a:effectLst/>
                <a:latin typeface="-apple-system"/>
                <a:ea typeface="Times New Roman" panose="02020603050405020304" pitchFamily="18" charset="0"/>
              </a:rPr>
              <a:t> </a:t>
            </a:r>
            <a:r>
              <a:rPr lang="ru-RU" sz="1800" b="1" dirty="0" err="1">
                <a:solidFill>
                  <a:srgbClr val="000000"/>
                </a:solidFill>
                <a:effectLst/>
                <a:latin typeface="-apple-system"/>
                <a:ea typeface="Times New Roman" panose="02020603050405020304" pitchFamily="18" charset="0"/>
              </a:rPr>
              <a:t>in</a:t>
            </a:r>
            <a:r>
              <a:rPr lang="ru-RU" sz="1800" dirty="0">
                <a:solidFill>
                  <a:srgbClr val="000000"/>
                </a:solidFill>
                <a:effectLst/>
                <a:latin typeface="-apple-system"/>
                <a:ea typeface="Times New Roman" panose="02020603050405020304" pitchFamily="18" charset="0"/>
              </a:rPr>
              <a:t> 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позволяет узнать, есть ли значение в определенном диапазоне, </a:t>
            </a:r>
          </a:p>
          <a:p>
            <a:pPr algn="just"/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Связка операторов</a:t>
            </a:r>
            <a:r>
              <a:rPr lang="ru-RU" sz="1800" dirty="0">
                <a:solidFill>
                  <a:srgbClr val="000000"/>
                </a:solidFill>
                <a:effectLst/>
                <a:latin typeface="-apple-system"/>
                <a:ea typeface="Times New Roman" panose="02020603050405020304" pitchFamily="18" charset="0"/>
              </a:rPr>
              <a:t> </a:t>
            </a:r>
            <a:r>
              <a:rPr lang="ru-RU" sz="1800" b="1" dirty="0">
                <a:solidFill>
                  <a:srgbClr val="000000"/>
                </a:solidFill>
                <a:effectLst/>
                <a:latin typeface="-apple-system"/>
                <a:ea typeface="Times New Roman" panose="02020603050405020304" pitchFamily="18" charset="0"/>
              </a:rPr>
              <a:t>!</a:t>
            </a:r>
            <a:r>
              <a:rPr lang="ru-RU" sz="1800" b="1" dirty="0" err="1">
                <a:solidFill>
                  <a:srgbClr val="000000"/>
                </a:solidFill>
                <a:effectLst/>
                <a:latin typeface="-apple-system"/>
                <a:ea typeface="Times New Roman" panose="02020603050405020304" pitchFamily="18" charset="0"/>
              </a:rPr>
              <a:t>in</a:t>
            </a:r>
            <a:r>
              <a:rPr lang="ru-RU" sz="1800" dirty="0">
                <a:solidFill>
                  <a:srgbClr val="000000"/>
                </a:solidFill>
                <a:effectLst/>
                <a:latin typeface="-apple-system"/>
                <a:ea typeface="Times New Roman" panose="02020603050405020304" pitchFamily="18" charset="0"/>
              </a:rPr>
              <a:t> 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позволяет проверить отсутствие значения в определенной последовательности.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58545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2D84F-47D3-51B3-9ABA-9D2DB3689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81" y="120192"/>
            <a:ext cx="10396882" cy="1151965"/>
          </a:xfrm>
        </p:spPr>
        <p:txBody>
          <a:bodyPr/>
          <a:lstStyle/>
          <a:p>
            <a:r>
              <a:rPr lang="en-US" dirty="0"/>
              <a:t>When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5B780AA-8B92-796F-2704-1D9926C02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8049" y="1241634"/>
            <a:ext cx="3675493" cy="2646878"/>
          </a:xfrm>
          <a:prstGeom prst="rect">
            <a:avLst/>
          </a:prstGeom>
          <a:solidFill>
            <a:srgbClr val="F7F7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en-US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val</a:t>
            </a:r>
            <a:r>
              <a:rPr kumimoji="0" lang="en-US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a = 10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en-US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val</a:t>
            </a:r>
            <a:r>
              <a:rPr kumimoji="0" lang="en-US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b = 26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when(</a:t>
            </a:r>
            <a:r>
              <a:rPr kumimoji="0" lang="en-US" altLang="ru-RU" b="1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val</a:t>
            </a:r>
            <a:r>
              <a:rPr kumimoji="0" lang="en-US" altLang="ru-RU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c = a + b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){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10 -&gt; </a:t>
            </a:r>
            <a:r>
              <a:rPr kumimoji="0" lang="en-US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println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("a + b = 10")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20 -&gt; </a:t>
            </a:r>
            <a:r>
              <a:rPr kumimoji="0" lang="en-US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println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("a + b = 20")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else</a:t>
            </a:r>
            <a:r>
              <a:rPr kumimoji="0" lang="en-US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-&gt; </a:t>
            </a:r>
            <a:r>
              <a:rPr kumimoji="0" lang="en-US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println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("c = $c")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endParaRPr kumimoji="0" lang="en-US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2056781-EDB0-0333-C919-D4046B2A9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213" y="1118523"/>
            <a:ext cx="3902671" cy="2769989"/>
          </a:xfrm>
          <a:prstGeom prst="rect">
            <a:avLst/>
          </a:prstGeom>
          <a:solidFill>
            <a:srgbClr val="F7F7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val</a:t>
            </a:r>
            <a:r>
              <a:rPr kumimoji="0" lang="en-US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a = 10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en-US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val</a:t>
            </a:r>
            <a:r>
              <a:rPr kumimoji="0" lang="en-US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b = 20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when(</a:t>
            </a:r>
            <a:r>
              <a:rPr kumimoji="0" lang="en-US" altLang="ru-RU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a + b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){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10 -&gt; </a:t>
            </a:r>
            <a:r>
              <a:rPr kumimoji="0" lang="en-US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println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("a + b = 10")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20 -&gt; </a:t>
            </a:r>
            <a:r>
              <a:rPr kumimoji="0" lang="en-US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println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("a + b = 20")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30 -&gt; </a:t>
            </a:r>
            <a:r>
              <a:rPr kumimoji="0" lang="en-US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println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("a + b = 30")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else</a:t>
            </a:r>
            <a:r>
              <a:rPr kumimoji="0" lang="en-US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-&gt; </a:t>
            </a:r>
            <a:r>
              <a:rPr kumimoji="0" lang="en-US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println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("Undefined")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endParaRPr kumimoji="0" lang="en-US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CFC0B5-D4F0-5CA7-633C-184C83BFC98F}"/>
              </a:ext>
            </a:extLst>
          </p:cNvPr>
          <p:cNvSpPr txBox="1"/>
          <p:nvPr/>
        </p:nvSpPr>
        <p:spPr>
          <a:xfrm>
            <a:off x="2026898" y="504068"/>
            <a:ext cx="7261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также может может принимать динамически вычисляемый объект</a:t>
            </a:r>
            <a:r>
              <a:rPr lang="ru-RU" dirty="0">
                <a:effectLst/>
              </a:rPr>
              <a:t> </a:t>
            </a:r>
            <a:endParaRPr lang="ru-R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F7E1102-9E43-3CBC-4C07-02F90202C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5872" y="1272157"/>
            <a:ext cx="3044858" cy="2800767"/>
          </a:xfrm>
          <a:prstGeom prst="rect">
            <a:avLst/>
          </a:prstGeom>
          <a:solidFill>
            <a:srgbClr val="F7F7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val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sum = 1000</a:t>
            </a:r>
            <a:endParaRPr kumimoji="0" lang="en-US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kumimoji="0" lang="en-US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val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rate = when(sum){</a:t>
            </a:r>
            <a:endParaRPr kumimoji="0" lang="en-US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in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100..999 -&gt; 10</a:t>
            </a:r>
            <a:endParaRPr kumimoji="0" lang="en-US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in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1000..9999 -&gt; 15</a:t>
            </a:r>
            <a:endParaRPr kumimoji="0" lang="en-US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else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-&gt; 20</a:t>
            </a:r>
            <a:endParaRPr kumimoji="0" lang="en-US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println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(rate)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 // 15</a:t>
            </a:r>
            <a:r>
              <a:rPr kumimoji="0" lang="en-US" altLang="ru-RU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E4E66A4-E599-9025-E779-5304F8EFC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3972" y="4732662"/>
            <a:ext cx="544386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Как и if конструкция when может возвращать значение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848A8A20-B5C8-60F1-802D-F24B7DFA38BD}"/>
              </a:ext>
            </a:extLst>
          </p:cNvPr>
          <p:cNvCxnSpPr>
            <a:cxnSpLocks/>
          </p:cNvCxnSpPr>
          <p:nvPr/>
        </p:nvCxnSpPr>
        <p:spPr>
          <a:xfrm flipV="1">
            <a:off x="7352907" y="3857989"/>
            <a:ext cx="992965" cy="86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239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26B5D4-F406-2A53-BB7A-80F9F016F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754" y="120192"/>
            <a:ext cx="10396882" cy="1151965"/>
          </a:xfrm>
        </p:spPr>
        <p:txBody>
          <a:bodyPr/>
          <a:lstStyle/>
          <a:p>
            <a:r>
              <a:rPr lang="ru-RU" dirty="0"/>
              <a:t>Цикл -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B1CAF71-3621-811A-55B8-9395E6A2C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951" y="1175971"/>
            <a:ext cx="4265335" cy="10772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for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(переменная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in</a:t>
            </a: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последовательность){</a:t>
            </a:r>
            <a:endParaRPr kumimoji="0" lang="ru-RU" altLang="ru-RU" sz="11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выполняемые инструкции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r>
              <a:rPr kumimoji="0" lang="ru-RU" altLang="ru-RU" sz="11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</a:rPr>
              <a:t> </a:t>
            </a:r>
            <a:endParaRPr kumimoji="0" lang="ru-RU" altLang="ru-RU" sz="40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0194ADF-4DDA-8A28-A896-2B2AC7C24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5044" y="2518652"/>
            <a:ext cx="2460417" cy="1077218"/>
          </a:xfrm>
          <a:prstGeom prst="rect">
            <a:avLst/>
          </a:prstGeom>
          <a:solidFill>
            <a:srgbClr val="F7F7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for(n in</a:t>
            </a:r>
            <a:r>
              <a:rPr kumimoji="0" lang="en-US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1..9){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print("${n * n} \t")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ar(--code-font-family)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88DDE5B-5FE0-9409-769E-0FC54D8C6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512" y="3870298"/>
            <a:ext cx="7814820" cy="1107996"/>
          </a:xfrm>
          <a:prstGeom prst="rect">
            <a:avLst/>
          </a:prstGeom>
          <a:solidFill>
            <a:srgbClr val="F7F7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В данном случае перебирается последовательность чисел от 1 до 9. При каждом проходе цикла (итерации цикла) из этой последовательности будет извлекаться элемент и помещаться в переменную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И через переменную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можно манипулировать значением элемента. То есть в данном случае мы получим следующий консольный вывод: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1 	4 	9 	16 	25 	36 	49 	64 	81</a:t>
            </a:r>
            <a:r>
              <a:rPr kumimoji="0" lang="ru-RU" altLang="ru-RU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2D60C90-165E-49D2-85EB-FBDAC2336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5268" y="1917202"/>
            <a:ext cx="3602138" cy="1815882"/>
          </a:xfrm>
          <a:prstGeom prst="rect">
            <a:avLst/>
          </a:prstGeom>
          <a:solidFill>
            <a:srgbClr val="F7F7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for(</a:t>
            </a:r>
            <a:r>
              <a:rPr kumimoji="0" lang="en-US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 in</a:t>
            </a:r>
            <a:r>
              <a:rPr kumimoji="0" lang="en-US" altLang="ru-RU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1..9){</a:t>
            </a:r>
            <a:endParaRPr kumimoji="0" lang="en-US" altLang="ru-RU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for(j in</a:t>
            </a:r>
            <a:r>
              <a:rPr kumimoji="0" lang="en-US" altLang="ru-RU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1..9){</a:t>
            </a:r>
            <a:endParaRPr kumimoji="0" lang="en-US" altLang="ru-RU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print("${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 * j} \t")</a:t>
            </a:r>
            <a:endParaRPr kumimoji="0" lang="en-US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endParaRPr kumimoji="0" lang="en-US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println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r>
              <a:rPr kumimoji="0" lang="en-US" altLang="ru-RU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AF2A7035-392A-A776-9CD1-C4282E3D0B3F}"/>
              </a:ext>
            </a:extLst>
          </p:cNvPr>
          <p:cNvCxnSpPr/>
          <p:nvPr/>
        </p:nvCxnSpPr>
        <p:spPr>
          <a:xfrm flipV="1">
            <a:off x="1404594" y="3501340"/>
            <a:ext cx="603315" cy="368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94EBD51-F5E1-9695-258E-CD280F01B943}"/>
              </a:ext>
            </a:extLst>
          </p:cNvPr>
          <p:cNvSpPr txBox="1"/>
          <p:nvPr/>
        </p:nvSpPr>
        <p:spPr>
          <a:xfrm>
            <a:off x="6608190" y="1272157"/>
            <a:ext cx="3965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Вложенный цикл</a:t>
            </a:r>
          </a:p>
        </p:txBody>
      </p:sp>
    </p:spTree>
    <p:extLst>
      <p:ext uri="{BB962C8B-B14F-4D97-AF65-F5344CB8AC3E}">
        <p14:creationId xmlns:p14="http://schemas.microsoft.com/office/powerpoint/2010/main" val="3520282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3581A9-AB04-9033-F4E5-195B2B236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66" y="-21674"/>
            <a:ext cx="10396882" cy="1151965"/>
          </a:xfrm>
        </p:spPr>
        <p:txBody>
          <a:bodyPr/>
          <a:lstStyle/>
          <a:p>
            <a:r>
              <a:rPr lang="ru-RU" dirty="0"/>
              <a:t>Цикл – </a:t>
            </a:r>
            <a:r>
              <a:rPr lang="en-US" dirty="0"/>
              <a:t>while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2AEE4D-0E94-EE1D-FAC6-882820C92758}"/>
              </a:ext>
            </a:extLst>
          </p:cNvPr>
          <p:cNvSpPr txBox="1"/>
          <p:nvPr/>
        </p:nvSpPr>
        <p:spPr>
          <a:xfrm>
            <a:off x="1690614" y="1660199"/>
            <a:ext cx="85991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Цикл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while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повторяет определенные действия пока истинно некоторое условие: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6BFDFBF-D51F-531B-E2F3-DF1C2823E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7190" y="2362211"/>
            <a:ext cx="1724639" cy="1631216"/>
          </a:xfrm>
          <a:prstGeom prst="rect">
            <a:avLst/>
          </a:prstGeom>
          <a:solidFill>
            <a:srgbClr val="F7F7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var</a:t>
            </a:r>
            <a:r>
              <a:rPr kumimoji="0" lang="en-US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 = 10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while(</a:t>
            </a:r>
            <a:r>
              <a:rPr kumimoji="0" lang="en-US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 &gt; 0){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en-US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println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kumimoji="0" lang="en-US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*</a:t>
            </a:r>
            <a:r>
              <a:rPr kumimoji="0" lang="en-US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en-US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--;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ar(--code-font-family)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617AA0-DC74-EF73-73E8-1540BAC296AE}"/>
              </a:ext>
            </a:extLst>
          </p:cNvPr>
          <p:cNvSpPr txBox="1"/>
          <p:nvPr/>
        </p:nvSpPr>
        <p:spPr>
          <a:xfrm>
            <a:off x="481160" y="4309200"/>
            <a:ext cx="6141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Здесь пока переменная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больше 0, будет выполняться цикл, в котором на консоль будет выводиться квадрат значения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D68C318-F189-5B21-9F93-DCA3C4355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3737" y="2362211"/>
            <a:ext cx="1724639" cy="1908215"/>
          </a:xfrm>
          <a:prstGeom prst="rect">
            <a:avLst/>
          </a:prstGeom>
          <a:solidFill>
            <a:srgbClr val="F7F7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var</a:t>
            </a:r>
            <a:r>
              <a:rPr kumimoji="0" lang="en-US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 = -1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do{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en-US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println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kumimoji="0" lang="en-US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*</a:t>
            </a:r>
            <a:r>
              <a:rPr kumimoji="0" lang="en-US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en-US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--;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ar(--code-font-family)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while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 &gt; 0)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DAEE1F-A190-926A-CB27-FA0942AD2A9E}"/>
              </a:ext>
            </a:extLst>
          </p:cNvPr>
          <p:cNvSpPr txBox="1"/>
          <p:nvPr/>
        </p:nvSpPr>
        <p:spPr>
          <a:xfrm>
            <a:off x="1012203" y="1122836"/>
            <a:ext cx="3667027" cy="37799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while (</a:t>
            </a:r>
            <a:r>
              <a:rPr lang="ru-RU" dirty="0"/>
              <a:t>условие</a:t>
            </a:r>
            <a:r>
              <a:rPr lang="en-US" dirty="0"/>
              <a:t>) {</a:t>
            </a:r>
            <a:r>
              <a:rPr lang="ru-RU" dirty="0"/>
              <a:t>тело цикла</a:t>
            </a:r>
            <a:r>
              <a:rPr lang="en-US" dirty="0"/>
              <a:t>}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6E0897-30E6-E240-21B3-BE24A829A9EA}"/>
              </a:ext>
            </a:extLst>
          </p:cNvPr>
          <p:cNvSpPr txBox="1"/>
          <p:nvPr/>
        </p:nvSpPr>
        <p:spPr>
          <a:xfrm>
            <a:off x="6622722" y="1127026"/>
            <a:ext cx="3667027" cy="37799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 {</a:t>
            </a:r>
            <a:r>
              <a:rPr lang="ru-RU" dirty="0"/>
              <a:t>тело цикла</a:t>
            </a:r>
            <a:r>
              <a:rPr lang="en-US" dirty="0"/>
              <a:t>} While (</a:t>
            </a:r>
            <a:r>
              <a:rPr lang="ru-RU" dirty="0"/>
              <a:t>условие)</a:t>
            </a:r>
          </a:p>
        </p:txBody>
      </p:sp>
    </p:spTree>
    <p:extLst>
      <p:ext uri="{BB962C8B-B14F-4D97-AF65-F5344CB8AC3E}">
        <p14:creationId xmlns:p14="http://schemas.microsoft.com/office/powerpoint/2010/main" val="2709125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75B3E-183C-C927-15F5-D692D40A6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784" y="109330"/>
            <a:ext cx="10396882" cy="1151965"/>
          </a:xfrm>
        </p:spPr>
        <p:txBody>
          <a:bodyPr/>
          <a:lstStyle/>
          <a:p>
            <a:r>
              <a:rPr lang="ru-RU" dirty="0"/>
              <a:t>Задание: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30E8ED-ADCD-F08B-814A-01B743F6A1C9}"/>
              </a:ext>
            </a:extLst>
          </p:cNvPr>
          <p:cNvSpPr txBox="1"/>
          <p:nvPr/>
        </p:nvSpPr>
        <p:spPr>
          <a:xfrm>
            <a:off x="579784" y="1133061"/>
            <a:ext cx="10724321" cy="4262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>
              <a:spcBef>
                <a:spcPts val="600"/>
              </a:spcBef>
              <a:spcAft>
                <a:spcPts val="600"/>
              </a:spcAft>
            </a:pPr>
            <a:r>
              <a:rPr lang="ru-RU" sz="20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Задание 1</a:t>
            </a:r>
          </a:p>
          <a:p>
            <a:pPr algn="just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Представьте, что у вас есть жилой дом, который вы сдаете в аренду. Стоимость аренды, которую платит каждый жилец, зависит от общего количества жильцов: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itchFamily="2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Если количество жильцов меньше 5, то стоимость аренды жилья на месяц равна 1000 рублей с человека. </a:t>
            </a:r>
          </a:p>
          <a:p>
            <a:pPr marL="342900" lvl="0" indent="-342900" algn="just">
              <a:buFont typeface="Symbol" pitchFamily="2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Если количество жильцов от 5 до 7, то стоимость аренды равна 800 рублям с человека.</a:t>
            </a:r>
          </a:p>
          <a:p>
            <a:pPr marL="342900" lvl="0" indent="-342900" algn="just">
              <a:buFont typeface="Symbol" pitchFamily="2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Если количество жильцов более 7, то стоимость аренды равна 500 рублей с человека.</a:t>
            </a:r>
          </a:p>
          <a:p>
            <a:pPr algn="just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Напишите программу, реализующую подсчет общего количества денег, с помощью конструкции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if-else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 помощью констант/переменных задайте значения количества жильцов.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Программа на основе указанного количества жильцов в доме и в зависимости от стоимости аренды на одного жильца возвращает общую сумму собираемых средств.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spcBef>
                <a:spcPts val="600"/>
              </a:spcBef>
              <a:spcAft>
                <a:spcPts val="600"/>
              </a:spcAft>
            </a:pPr>
            <a:r>
              <a:rPr lang="ru-RU" sz="20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Задание 2. </a:t>
            </a:r>
          </a:p>
          <a:p>
            <a:pPr algn="just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Оформите расчет первой задачи через функцию. Функция принимает количество жильцов и возвращает общее количества денег за аренду.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37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CEC167-300B-7994-3E09-95403F7A1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32" y="190948"/>
            <a:ext cx="10396882" cy="1151965"/>
          </a:xfrm>
        </p:spPr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198D48-F335-5251-5804-2DB03090777E}"/>
              </a:ext>
            </a:extLst>
          </p:cNvPr>
          <p:cNvSpPr txBox="1"/>
          <p:nvPr/>
        </p:nvSpPr>
        <p:spPr>
          <a:xfrm>
            <a:off x="2194561" y="1122610"/>
            <a:ext cx="7820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ru-RU" altLang="ru-RU" sz="2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val|var</a:t>
            </a:r>
            <a:r>
              <a:rPr kumimoji="0" lang="ru-RU" altLang="ru-RU" sz="4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ru-RU" altLang="ru-RU" sz="2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имя_переменной</a:t>
            </a: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: </a:t>
            </a:r>
            <a:r>
              <a:rPr kumimoji="0" lang="ru-RU" altLang="ru-RU" sz="2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тип_переменной</a:t>
            </a:r>
            <a:endParaRPr lang="ru-RU" sz="2800" b="1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D4B5CB0-862D-81D7-0414-B17322B6E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295" y="3139821"/>
            <a:ext cx="2229521" cy="1785104"/>
          </a:xfrm>
          <a:prstGeom prst="rect">
            <a:avLst/>
          </a:prstGeom>
          <a:solidFill>
            <a:srgbClr val="F7F7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fun</a:t>
            </a:r>
            <a:r>
              <a:rPr kumimoji="0" lang="en-US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main() {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en-US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val</a:t>
            </a:r>
            <a:r>
              <a:rPr kumimoji="0" lang="en-US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age: Int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age = 23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en-US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println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(age)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ar(--code-font-family)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153BE45F-0459-1994-2749-48A6AFB7C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5324" y="3355265"/>
            <a:ext cx="2339582" cy="1508105"/>
          </a:xfrm>
          <a:prstGeom prst="rect">
            <a:avLst/>
          </a:prstGeom>
          <a:solidFill>
            <a:srgbClr val="F7F7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fun</a:t>
            </a:r>
            <a:r>
              <a:rPr kumimoji="0" lang="en-US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main() {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en-US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val</a:t>
            </a:r>
            <a:r>
              <a:rPr kumimoji="0" lang="en-US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age: Int = 23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en-US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println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(age)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ar(--code-font-family)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60236C-608F-1D03-B406-532E833DA11F}"/>
              </a:ext>
            </a:extLst>
          </p:cNvPr>
          <p:cNvSpPr txBox="1"/>
          <p:nvPr/>
        </p:nvSpPr>
        <p:spPr>
          <a:xfrm>
            <a:off x="2194561" y="2161993"/>
            <a:ext cx="8821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" altLang="ru-RU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V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al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– константа, не изменяемая переменная</a:t>
            </a:r>
          </a:p>
          <a:p>
            <a:r>
              <a:rPr lang="en-US" b="1" dirty="0">
                <a:solidFill>
                  <a:srgbClr val="000000"/>
                </a:solidFill>
                <a:latin typeface="var(--code-font-family)"/>
                <a:cs typeface="Courier New" panose="02070309020205020404" pitchFamily="49" charset="0"/>
              </a:rPr>
              <a:t>Var </a:t>
            </a:r>
            <a:r>
              <a:rPr lang="en-US" dirty="0">
                <a:solidFill>
                  <a:srgbClr val="000000"/>
                </a:solidFill>
                <a:latin typeface="var(--code-font-family)"/>
                <a:cs typeface="Courier New" panose="02070309020205020404" pitchFamily="49" charset="0"/>
              </a:rPr>
              <a:t>– </a:t>
            </a:r>
            <a:r>
              <a:rPr lang="ru-RU" dirty="0">
                <a:solidFill>
                  <a:srgbClr val="000000"/>
                </a:solidFill>
                <a:latin typeface="var(--code-font-family)"/>
                <a:cs typeface="Courier New" panose="02070309020205020404" pitchFamily="49" charset="0"/>
              </a:rPr>
              <a:t>переменная, которая может менять значение</a:t>
            </a:r>
            <a:endParaRPr lang="ru-RU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30FDE0CF-792C-2707-8CF6-2CF811FA6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1414" y="2939766"/>
            <a:ext cx="2678655" cy="2339102"/>
          </a:xfrm>
          <a:prstGeom prst="rect">
            <a:avLst/>
          </a:prstGeom>
          <a:solidFill>
            <a:srgbClr val="F7F7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fun</a:t>
            </a:r>
            <a:r>
              <a:rPr kumimoji="0" lang="en-US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main() {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var</a:t>
            </a:r>
            <a:r>
              <a:rPr kumimoji="0" lang="en-US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age: Int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age = 23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en-US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println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(age)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age = 56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en-US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println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(age)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ar(--code-font-family)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353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DBCB85-3161-3736-6F0D-AEF970F11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59" y="255494"/>
            <a:ext cx="10396882" cy="1151965"/>
          </a:xfrm>
        </p:spPr>
        <p:txBody>
          <a:bodyPr/>
          <a:lstStyle/>
          <a:p>
            <a:r>
              <a:rPr lang="ru-RU" dirty="0"/>
              <a:t>Типы данных. Целые числа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5CDD1F-9376-5C26-C3CC-684AE5B84F7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3337" y="1363532"/>
            <a:ext cx="11015829" cy="4130936"/>
          </a:xfrm>
        </p:spPr>
        <p:txBody>
          <a:bodyPr>
            <a:normAutofit fontScale="92500" lnSpcReduction="20000"/>
          </a:bodyPr>
          <a:lstStyle/>
          <a:p>
            <a:pPr marL="342900" lvl="0" indent="-342900" algn="just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ru-RU" b="1" cap="non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Byte</a:t>
            </a:r>
            <a:r>
              <a:rPr lang="ru-RU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хранит целое число от -128 до 127 и занимает 1 байт</a:t>
            </a:r>
          </a:p>
          <a:p>
            <a:pPr marL="342900" lvl="0" indent="-342900" algn="just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ru-RU" b="1" cap="non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Short</a:t>
            </a:r>
            <a:r>
              <a:rPr lang="ru-RU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хранит целое число от -32 768 до 32 767 и занимает 2 байта</a:t>
            </a:r>
          </a:p>
          <a:p>
            <a:pPr marL="342900" lvl="0" indent="-342900" algn="just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ru-RU" b="1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</a:t>
            </a:r>
            <a:r>
              <a:rPr lang="ru-RU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хранит целое число от -2 147 483 648 (-2</a:t>
            </a:r>
            <a:r>
              <a:rPr lang="ru-RU" cap="none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31</a:t>
            </a:r>
            <a:r>
              <a:rPr lang="ru-RU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до 2 147 483 647 (2</a:t>
            </a:r>
            <a:r>
              <a:rPr lang="ru-RU" cap="none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31</a:t>
            </a:r>
            <a:r>
              <a:rPr lang="ru-RU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- 1) и занимает 4 байта</a:t>
            </a:r>
          </a:p>
          <a:p>
            <a:pPr marL="342900" lvl="0" indent="-342900" algn="just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ru-RU" b="1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Long</a:t>
            </a:r>
            <a:r>
              <a:rPr lang="ru-RU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хранит целое число от –9 223 372 036 854 775 808 (-2</a:t>
            </a:r>
            <a:r>
              <a:rPr lang="ru-RU" cap="none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63</a:t>
            </a:r>
            <a:r>
              <a:rPr lang="ru-RU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до 9 223 372 036 854 775 807 (2</a:t>
            </a:r>
            <a:r>
              <a:rPr lang="ru-RU" cap="none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63</a:t>
            </a:r>
            <a:r>
              <a:rPr lang="ru-RU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-1) и занимает 8 байт</a:t>
            </a:r>
          </a:p>
          <a:p>
            <a:pPr marL="0" indent="0" algn="just">
              <a:buNone/>
            </a:pPr>
            <a:r>
              <a:rPr lang="ru-RU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Ц</a:t>
            </a:r>
            <a:r>
              <a:rPr lang="ru-RU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елочисленные типы без знака:</a:t>
            </a:r>
          </a:p>
          <a:p>
            <a:pPr marL="342900" lvl="0" indent="-342900" algn="just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ru-RU" b="1" cap="non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UByte</a:t>
            </a:r>
            <a:r>
              <a:rPr lang="ru-RU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хранит целое число от 0 до 255 и занимает 1 байт</a:t>
            </a:r>
          </a:p>
          <a:p>
            <a:pPr marL="342900" lvl="0" indent="-342900" algn="just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ru-RU" b="1" cap="non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UShort</a:t>
            </a:r>
            <a:r>
              <a:rPr lang="ru-RU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хранит целое число от 0 до 65 535 и занимает 2 байта</a:t>
            </a:r>
          </a:p>
          <a:p>
            <a:pPr marL="342900" lvl="0" indent="-342900" algn="just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ru-RU" b="1" cap="non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UInt</a:t>
            </a:r>
            <a:r>
              <a:rPr lang="ru-RU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хранит целое число от 0 до 2</a:t>
            </a:r>
            <a:r>
              <a:rPr lang="ru-RU" cap="none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32</a:t>
            </a:r>
            <a:r>
              <a:rPr lang="ru-RU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- 1 и занимает 4 байта</a:t>
            </a:r>
          </a:p>
          <a:p>
            <a:pPr marL="342900" lvl="0" indent="-342900" algn="just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ru-RU" b="1" cap="non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ULong</a:t>
            </a:r>
            <a:r>
              <a:rPr lang="ru-RU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хранит целое число от 0 до 2</a:t>
            </a:r>
            <a:r>
              <a:rPr lang="ru-RU" cap="none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64</a:t>
            </a:r>
            <a:r>
              <a:rPr lang="ru-RU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-1 и занимает 8 байт</a:t>
            </a:r>
          </a:p>
        </p:txBody>
      </p:sp>
    </p:spTree>
    <p:extLst>
      <p:ext uri="{BB962C8B-B14F-4D97-AF65-F5344CB8AC3E}">
        <p14:creationId xmlns:p14="http://schemas.microsoft.com/office/powerpoint/2010/main" val="3887015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7FDC85-64A6-9CE9-94C8-5643338AF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Типы данных: вещественные числа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E75EB3B-79E4-B3C0-6660-0B847BCB5DDE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1299205" y="1837765"/>
            <a:ext cx="9170074" cy="634020"/>
          </a:xfrm>
          <a:prstGeom prst="rect">
            <a:avLst/>
          </a:prstGeom>
          <a:solidFill>
            <a:srgbClr val="F7F7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ru-RU" altLang="ru-RU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Float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: хранит число с плавающей точкой от -3.4*10</a:t>
            </a:r>
            <a:r>
              <a:rPr kumimoji="0" lang="ru-RU" altLang="ru-RU" sz="1600" b="0" i="0" u="none" strike="noStrike" cap="none" normalizeH="0" baseline="3000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38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 до 3.4*10</a:t>
            </a:r>
            <a:r>
              <a:rPr kumimoji="0" lang="ru-RU" altLang="ru-RU" sz="1600" b="0" i="0" u="none" strike="noStrike" cap="none" normalizeH="0" baseline="3000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38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 и занимает 4 байта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Double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: хранит число с плавающей точкой от 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±5.0*10</a:t>
            </a:r>
            <a:r>
              <a:rPr kumimoji="0" lang="ru-RU" altLang="ru-RU" sz="1600" b="0" i="0" u="none" strike="noStrike" cap="none" normalizeH="0" baseline="3000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-324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 до 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±1.7*10</a:t>
            </a:r>
            <a:r>
              <a:rPr kumimoji="0" lang="ru-RU" altLang="ru-RU" sz="1600" b="0" i="0" u="none" strike="noStrike" cap="none" normalizeH="0" baseline="3000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308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 и занимает 8 байта.</a:t>
            </a:r>
            <a:endParaRPr kumimoji="0" lang="ru-RU" altLang="ru-RU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ED2A42F-3D80-72D1-A479-7441F22C6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157" y="2743510"/>
            <a:ext cx="4478983" cy="2185214"/>
          </a:xfrm>
          <a:prstGeom prst="rect">
            <a:avLst/>
          </a:prstGeom>
          <a:solidFill>
            <a:srgbClr val="F7F7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val</a:t>
            </a:r>
            <a:r>
              <a:rPr kumimoji="0" lang="en-US" altLang="ru-RU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height: Double = 1.78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val</a:t>
            </a:r>
            <a:r>
              <a:rPr kumimoji="0" lang="en-US" altLang="ru-RU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pi: Float = 3.14F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println</a:t>
            </a:r>
            <a:r>
              <a:rPr kumimoji="0" lang="en-US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(height)</a:t>
            </a:r>
            <a:r>
              <a:rPr kumimoji="0" lang="en-US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</a:t>
            </a:r>
            <a:r>
              <a:rPr kumimoji="0" lang="en-US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 // 1.78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ar(--code-font-family)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println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pi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 // 3.14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1A18134-6C41-231F-14F9-86BA2BF64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6900" y="3352056"/>
            <a:ext cx="4473084" cy="738664"/>
          </a:xfrm>
          <a:prstGeom prst="rect">
            <a:avLst/>
          </a:prstGeom>
          <a:solidFill>
            <a:srgbClr val="F7F7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Чтобы присвоить число объекту типа 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Float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 </a:t>
            </a:r>
            <a:endParaRPr lang="en-US" altLang="ru-RU" sz="16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после числа указывается суффикс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f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 </a:t>
            </a:r>
            <a:r>
              <a:rPr lang="ru-RU" altLang="ru-RU" sz="1600" dirty="0">
                <a:solidFill>
                  <a:srgbClr val="000000"/>
                </a:solidFill>
                <a:latin typeface="Arial" panose="020B0604020202020204" pitchFamily="34" charset="0"/>
              </a:rPr>
              <a:t>или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F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.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477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251603-3196-3699-CE07-3EA295D66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Логический тип данных </a:t>
            </a:r>
            <a:r>
              <a:rPr lang="en-US" dirty="0"/>
              <a:t>Boolean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D2D9FA-63FE-36CE-12C5-1B2CADC73B9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1151965"/>
          </a:xfrm>
        </p:spPr>
        <p:txBody>
          <a:bodyPr/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Тип </a:t>
            </a:r>
            <a:r>
              <a:rPr lang="ru-RU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Boolean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может хранить одно из двух значений: </a:t>
            </a:r>
            <a:r>
              <a:rPr lang="ru-RU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true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(истина) или </a:t>
            </a:r>
            <a:r>
              <a:rPr lang="ru-RU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false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(ложь).</a:t>
            </a:r>
          </a:p>
          <a:p>
            <a:endParaRPr lang="ru-RU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1EFC2B2-1ACA-08FE-A644-FE015A529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901" y="3014109"/>
            <a:ext cx="2421689" cy="1077218"/>
          </a:xfrm>
          <a:prstGeom prst="rect">
            <a:avLst/>
          </a:prstGeom>
          <a:solidFill>
            <a:srgbClr val="F7F7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val</a:t>
            </a:r>
            <a:r>
              <a:rPr kumimoji="0" lang="en-US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a: Boolean = true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val</a:t>
            </a:r>
            <a:r>
              <a:rPr kumimoji="0" lang="en-US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b: Boolean = false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171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2F60C4-BDEE-D4DC-122F-B2AB1922C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Символы - </a:t>
            </a:r>
            <a:r>
              <a:rPr lang="en-US" dirty="0"/>
              <a:t>Char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A21654-FD3E-3D24-6F62-5F88F4E245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63397"/>
            <a:ext cx="10394707" cy="862684"/>
          </a:xfrm>
        </p:spPr>
        <p:txBody>
          <a:bodyPr/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Символьные данные представлены типом </a:t>
            </a:r>
            <a:r>
              <a:rPr lang="ru-RU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Char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Он представляет отдельный символ, который заключается в одинарные кавычки.</a:t>
            </a:r>
          </a:p>
          <a:p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36B9AD-4C9D-9788-87CA-3981E1A5C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9563" y="3151713"/>
            <a:ext cx="1791901" cy="1569660"/>
          </a:xfrm>
          <a:prstGeom prst="rect">
            <a:avLst/>
          </a:prstGeom>
          <a:solidFill>
            <a:srgbClr val="F7F7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val</a:t>
            </a:r>
            <a:r>
              <a:rPr kumimoji="0" lang="en-US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a: Char = 'A'</a:t>
            </a:r>
            <a:endParaRPr kumimoji="0" lang="en-US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val</a:t>
            </a:r>
            <a:r>
              <a:rPr kumimoji="0" lang="en-US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b: Char = 'B'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ar(--code-font-family)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val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c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Char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 = 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'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BD3FDA8-D0C4-43AB-3CD7-4D9123941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250" y="2942851"/>
            <a:ext cx="3315651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\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: табуляция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\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: перевод строки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\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: возврат каретки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\'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: одинарная кавычка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\"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: двойная кавычка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\\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: обратный слеш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479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3B089A-453B-2E4C-8701-596544EF1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86" y="373828"/>
            <a:ext cx="10396882" cy="1151965"/>
          </a:xfrm>
        </p:spPr>
        <p:txBody>
          <a:bodyPr/>
          <a:lstStyle/>
          <a:p>
            <a:r>
              <a:rPr lang="ru-RU" dirty="0"/>
              <a:t>Строки - </a:t>
            </a:r>
            <a:r>
              <a:rPr lang="en-US" dirty="0"/>
              <a:t>string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D7DBC1-B4E2-FE35-09AC-BA955C6612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43491" y="1299603"/>
            <a:ext cx="10394707" cy="1002533"/>
          </a:xfrm>
        </p:spPr>
        <p:txBody>
          <a:bodyPr/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Строка представляет последовательность символов, заключенную в двойные кавычки, либо в тройные двойные кавычки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647956F-D933-4368-94CE-727E0E4FC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512" y="3152293"/>
            <a:ext cx="3358099" cy="1508105"/>
          </a:xfrm>
          <a:prstGeom prst="rect">
            <a:avLst/>
          </a:prstGeom>
          <a:solidFill>
            <a:srgbClr val="F7F7F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fun</a:t>
            </a:r>
            <a:r>
              <a:rPr kumimoji="0" lang="en-US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main() {</a:t>
            </a:r>
            <a:r>
              <a:rPr kumimoji="0" lang="en-US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 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en-US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val</a:t>
            </a:r>
            <a:r>
              <a:rPr kumimoji="0" lang="en-US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name: String = "Eugene"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en-US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println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(name)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ar(--code-font-family)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EF6D41F-5A03-D3B0-3684-49FC2B42E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4593" y="2567518"/>
            <a:ext cx="7313605" cy="2677656"/>
          </a:xfrm>
          <a:prstGeom prst="rect">
            <a:avLst/>
          </a:prstGeom>
          <a:solidFill>
            <a:srgbClr val="F7F7F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fun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main() {</a:t>
            </a:r>
            <a:endParaRPr kumimoji="0" lang="en-US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kumimoji="0" lang="en-US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val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text: String = """</a:t>
            </a:r>
            <a:endParaRPr kumimoji="0" lang="en-US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                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SALT II was a series of talks between United States</a:t>
            </a:r>
            <a:endParaRPr kumimoji="0" lang="en-US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                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and Soviet negotiators from 1972 to 1979.</a:t>
            </a:r>
            <a:endParaRPr kumimoji="0" lang="en-US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                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It was a continuation of the SALT I talks.</a:t>
            </a:r>
            <a:endParaRPr kumimoji="0" lang="en-US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            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"""</a:t>
            </a:r>
            <a:endParaRPr kumimoji="0" lang="en-US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println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(text)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ar(--code-font-family)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764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7AE2FB-1AED-4525-29E0-BABFE71DB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Неявная типизация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0BD974-48FC-4594-A5B9-619F6830151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7976" y="1974587"/>
            <a:ext cx="10394707" cy="776623"/>
          </a:xfrm>
        </p:spPr>
        <p:txBody>
          <a:bodyPr/>
          <a:lstStyle/>
          <a:p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Kotlin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позволяет выводить тип переменной на основании данных, которыми переменная инициализируется</a:t>
            </a:r>
            <a:r>
              <a:rPr lang="ru-RU" dirty="0">
                <a:effectLst/>
              </a:rPr>
              <a:t> 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0EDC6C2-8331-250E-1209-AC194DFFC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282" y="3292019"/>
            <a:ext cx="153695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val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age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  <a:ea typeface="Calibri" panose="020F0502020204030204" pitchFamily="34" charset="0"/>
                <a:cs typeface="Courier New" panose="02070309020205020404" pitchFamily="49" charset="0"/>
              </a:rPr>
              <a:t> = 5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F2032D2-95B9-18C4-D15B-8280A3985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282" y="4106790"/>
            <a:ext cx="205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val</a:t>
            </a:r>
            <a:r>
              <a:rPr kumimoji="0" lang="ru-RU" altLang="ru-RU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name = "Tom"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4091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ое мероприятие">
  <a:themeElements>
    <a:clrScheme name="Главное мероприятие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Главное мероприятие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ое мероприятие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{BD217DDF-A294-8D42-8C8B-6B4E3476181D}tf10001077</Template>
  <TotalTime>764</TotalTime>
  <Words>2548</Words>
  <Application>Microsoft Macintosh PowerPoint</Application>
  <PresentationFormat>Широкоэкранный</PresentationFormat>
  <Paragraphs>383</Paragraphs>
  <Slides>24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4" baseType="lpstr">
      <vt:lpstr>Arial Unicode MS</vt:lpstr>
      <vt:lpstr>-apple-system</vt:lpstr>
      <vt:lpstr>Arial</vt:lpstr>
      <vt:lpstr>Calibri</vt:lpstr>
      <vt:lpstr>Courier New</vt:lpstr>
      <vt:lpstr>Impact</vt:lpstr>
      <vt:lpstr>Symbol</vt:lpstr>
      <vt:lpstr>Times New Roman</vt:lpstr>
      <vt:lpstr>var(--code-font-family)</vt:lpstr>
      <vt:lpstr>Главное мероприятие</vt:lpstr>
      <vt:lpstr>2. Введение в язык kotlin</vt:lpstr>
      <vt:lpstr>kotlin</vt:lpstr>
      <vt:lpstr>Переменные</vt:lpstr>
      <vt:lpstr>Типы данных. Целые числа</vt:lpstr>
      <vt:lpstr>Типы данных: вещественные числа</vt:lpstr>
      <vt:lpstr>Логический тип данных Boolean</vt:lpstr>
      <vt:lpstr>Символы - Char</vt:lpstr>
      <vt:lpstr>Строки - string</vt:lpstr>
      <vt:lpstr>Неявная типизация</vt:lpstr>
      <vt:lpstr>Шаблоны строк</vt:lpstr>
      <vt:lpstr>Ввод и вывод данных в консоли</vt:lpstr>
      <vt:lpstr>Арифметические операции</vt:lpstr>
      <vt:lpstr>Инкремент и декремент</vt:lpstr>
      <vt:lpstr>Презентация PowerPoint</vt:lpstr>
      <vt:lpstr>Условные выражения</vt:lpstr>
      <vt:lpstr>Логические операции</vt:lpstr>
      <vt:lpstr>Условные конструкции</vt:lpstr>
      <vt:lpstr>Возвращение значения из if</vt:lpstr>
      <vt:lpstr>Конструкция WHEN</vt:lpstr>
      <vt:lpstr>Конструкция WHEN – сравнение с набором значений</vt:lpstr>
      <vt:lpstr>When</vt:lpstr>
      <vt:lpstr>Цикл - for</vt:lpstr>
      <vt:lpstr>Цикл – while</vt:lpstr>
      <vt:lpstr>Задание: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Введение в язык kotlin</dc:title>
  <dc:creator>Microsoft Office User</dc:creator>
  <cp:lastModifiedBy>Microsoft Office User</cp:lastModifiedBy>
  <cp:revision>67</cp:revision>
  <dcterms:created xsi:type="dcterms:W3CDTF">2022-10-25T10:42:16Z</dcterms:created>
  <dcterms:modified xsi:type="dcterms:W3CDTF">2024-02-08T04:26:58Z</dcterms:modified>
</cp:coreProperties>
</file>