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115"/>
  </p:normalViewPr>
  <p:slideViewPr>
    <p:cSldViewPr snapToGrid="0">
      <p:cViewPr varScale="1">
        <p:scale>
          <a:sx n="127" d="100"/>
          <a:sy n="127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402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18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3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97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68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85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002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27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6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6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64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30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26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0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2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DFA1F2-6C93-7B47-9654-1232ABFAFF01}" type="datetimeFigureOut">
              <a:rPr lang="ru-RU" smtClean="0"/>
              <a:t>02.03.2024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93243F-A828-C849-B936-647E9D7E97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2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function-types-and-lambda/img/a9a9bfa88485ec67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function-types-and-lambda/img/5e25af769cc200bc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function-types-and-lambda/img/5608ac5e471b424b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function-types-and-lambda/img/f16dd6ca0c1588f5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s://developer.android.com/static/codelabs/basic-android-kotlin-compose-function-types-and-lambda/img/8372d3b83d539fac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developer.android.com/static/codelabs/basic-android-kotlin-compose-function-types-and-lambda/img/938d2adf25172873.png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8945E-41D9-EC77-3739-95F71902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1023404" y="1103331"/>
            <a:ext cx="9755187" cy="2766528"/>
          </a:xfrm>
        </p:spPr>
        <p:txBody>
          <a:bodyPr/>
          <a:lstStyle/>
          <a:p>
            <a:r>
              <a:rPr lang="ru-RU" dirty="0"/>
              <a:t>Типы функций и лямбда-выражения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423653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EA9A6E-9410-E846-D67B-AED0D4FE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62" y="804268"/>
            <a:ext cx="1115880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Котлине функции считаются конструкциями первого класса. Это означает, что функции можно рассматривать как тип данных. Вы можете хранить функции в переменных, передавать их другим функциям в качестве аргументов и возвращать их из других функций. </a:t>
            </a:r>
            <a:r>
              <a:rPr lang="ru-RU" sz="1600" dirty="0">
                <a:solidFill>
                  <a:srgbClr val="4E5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Возможно, вам нужна возможность изменять поведение части вашего приложения во время выполнения или вкладывать компонуемые функции для создания макетов. </a:t>
            </a:r>
            <a:endParaRPr lang="ru-RU" altLang="ru-RU" sz="1600" dirty="0">
              <a:solidFill>
                <a:srgbClr val="4E52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и другие типы данных, которые можно выразить с помощью литеральных значений (например, тип Int значения 10 и тип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значения 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Hello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"), вы также можете объявлять литералы функций, которые называются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лямбда-выражениями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D647584-3986-33CA-40AD-CE1894EF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926" y="2504137"/>
            <a:ext cx="67418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7" name="Рисунок 2">
            <a:extLst>
              <a:ext uri="{FF2B5EF4-FFF2-40B4-BE49-F238E27FC236}">
                <a16:creationId xmlns:a16="http://schemas.microsoft.com/office/drawing/2014/main" id="{4BE1A202-9A8C-437E-097B-1646D362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792" y="3070588"/>
            <a:ext cx="3994945" cy="103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0346F3E-83E9-96B4-DF2B-882113D5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03" y="3149361"/>
            <a:ext cx="5267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Чтобы ссылаться на функцию как на значение, вам необходимо использовать оператор ссылки на функцию ( ::)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41967C1-D908-8769-F7B6-D0154DCAA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03" y="4254576"/>
            <a:ext cx="3514104" cy="1554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::trick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trick()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("No treats!")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6D1A7EB-491A-15CB-F584-87C15C73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104" y="4739324"/>
            <a:ext cx="52678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константу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trickFunction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сохранили функцию, не вызов функции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5933915-8EC7-0C91-E54A-7F70946B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8" y="-108020"/>
            <a:ext cx="10396882" cy="1151965"/>
          </a:xfrm>
        </p:spPr>
        <p:txBody>
          <a:bodyPr>
            <a:noAutofit/>
          </a:bodyPr>
          <a:lstStyle/>
          <a:p>
            <a:r>
              <a:rPr lang="ru-RU" sz="3600" dirty="0"/>
              <a:t>Сохранение функции в переменную</a:t>
            </a:r>
          </a:p>
        </p:txBody>
      </p:sp>
    </p:spTree>
    <p:extLst>
      <p:ext uri="{BB962C8B-B14F-4D97-AF65-F5344CB8AC3E}">
        <p14:creationId xmlns:p14="http://schemas.microsoft.com/office/powerpoint/2010/main" val="274747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B2EF9-1EDB-1B9A-534A-F76D42C3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8" y="-108020"/>
            <a:ext cx="10396882" cy="1151965"/>
          </a:xfrm>
        </p:spPr>
        <p:txBody>
          <a:bodyPr>
            <a:noAutofit/>
          </a:bodyPr>
          <a:lstStyle/>
          <a:p>
            <a:r>
              <a:rPr lang="ru-RU" sz="3600" dirty="0"/>
              <a:t>переопределение функции в лямбда-выражение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05E9E-F025-B4F8-09F3-E59D8846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36" y="892235"/>
            <a:ext cx="110625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Лямбда-выражения предоставляют краткий синтаксис для определения функции без  ключевого слова fun. Вы можете сохранить лямбда-выражение непосредственно в переменной без ссылки на другую функцию.</a:t>
            </a:r>
            <a:endParaRPr kumimoji="0" lang="ru-RU" altLang="ru-R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B1615D-2D3F-CF62-5B13-4A56A376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36" y="1608276"/>
            <a:ext cx="70256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EA1E19DA-AC45-638F-965E-3932BB04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36" y="1608277"/>
            <a:ext cx="3705876" cy="182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36D81-6DB9-F758-CECE-664F159850CD}"/>
              </a:ext>
            </a:extLst>
          </p:cNvPr>
          <p:cNvSpPr txBox="1"/>
          <p:nvPr/>
        </p:nvSpPr>
        <p:spPr>
          <a:xfrm>
            <a:off x="4258810" y="1810785"/>
            <a:ext cx="71067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Когда вы определяете функцию с помощью лямбда-выражения, у вас есть переменная, которая ссылается на функцию. Вы также можете присвоить его значение другим переменным, как и любому другому типу, и вызвать функцию с именем новой переменной.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E755EF3-88AA-E3C4-5E88-17EC2A02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57" y="3699576"/>
            <a:ext cx="3299301" cy="1554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trick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trick = 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("No treats!")</a:t>
            </a:r>
            <a:b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2B61BF0-D756-9007-60DF-EEEF222A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812" y="3645715"/>
            <a:ext cx="73567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Переписали  функцию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 используя лямбда-выражение. Имя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теперь относится к имени переменной. Тело функции в фигурных скобках теперь является лямбда-выражением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AFAFAC8-2AFE-9CB6-5096-A4923C9F6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812" y="4657917"/>
            <a:ext cx="72145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 можете обращаться к  функции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trick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без оператора ссылки на функцию ( ::).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73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DA1798-F26B-CC4D-5F60-556C033B49BB}"/>
              </a:ext>
            </a:extLst>
          </p:cNvPr>
          <p:cNvSpPr txBox="1"/>
          <p:nvPr/>
        </p:nvSpPr>
        <p:spPr>
          <a:xfrm>
            <a:off x="457201" y="254785"/>
            <a:ext cx="3974122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trick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trick()</a:t>
            </a:r>
            <a:endParaRPr lang="ru-RU" sz="1400" b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 b="1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1800" b="1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lang="en-US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trick = {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("No treats!")</a:t>
            </a:r>
            <a:b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ru-RU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ru-RU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73F308-B349-0A87-EF33-969444F9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277" y="182227"/>
            <a:ext cx="69752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  функции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можно вызвать  функцию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с круглыми скобками, как если бы вы вызывали любую другую функцию.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EE5E7E-26B8-EBB3-5912-E72176E9C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277" y="888468"/>
            <a:ext cx="65917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  функции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 можно вызвать  переменную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trickFunction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как если бы это была функция.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600" dirty="0">
                <a:solidFill>
                  <a:srgbClr val="4E52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итоге в примере функция выполнится 2 раза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79C86C7-8C2F-54BF-EFBB-7224D85839B2}"/>
              </a:ext>
            </a:extLst>
          </p:cNvPr>
          <p:cNvCxnSpPr>
            <a:cxnSpLocks/>
          </p:cNvCxnSpPr>
          <p:nvPr/>
        </p:nvCxnSpPr>
        <p:spPr>
          <a:xfrm flipH="1">
            <a:off x="2160396" y="640449"/>
            <a:ext cx="2399881" cy="23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92B3C80-82D1-89BA-DF0A-4C099CA6E940}"/>
              </a:ext>
            </a:extLst>
          </p:cNvPr>
          <p:cNvCxnSpPr>
            <a:cxnSpLocks/>
          </p:cNvCxnSpPr>
          <p:nvPr/>
        </p:nvCxnSpPr>
        <p:spPr>
          <a:xfrm flipH="1" flipV="1">
            <a:off x="2713055" y="1122533"/>
            <a:ext cx="1847222" cy="353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1DCBCE-BC39-9478-8234-C656694CAC57}"/>
              </a:ext>
            </a:extLst>
          </p:cNvPr>
          <p:cNvSpPr txBox="1"/>
          <p:nvPr/>
        </p:nvSpPr>
        <p:spPr>
          <a:xfrm>
            <a:off x="2321169" y="3310006"/>
            <a:ext cx="7074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С помощью лямбда-выражений вы можете создавать переменные, в которых хранятся функции, вызывать эти переменные как функции и сохранять их в других переменных, которые можно вызывать как функции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64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FAB60-178B-EC29-FA7D-42227914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67" y="102996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в качестве типа данных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AD586F-E8D7-6D46-E3A9-3A5A3EBF4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05" y="962573"/>
            <a:ext cx="110406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Типы функций состоят из набора круглых скобок, содержащих список необязательных параметров, символ -&gt;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тип возвращаемого значения.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FD56E7-D795-01E7-6B8F-B6A38059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719" y="1581877"/>
            <a:ext cx="104502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6" name="Рисунок 7">
            <a:extLst>
              <a:ext uri="{FF2B5EF4-FFF2-40B4-BE49-F238E27FC236}">
                <a16:creationId xmlns:a16="http://schemas.microsoft.com/office/drawing/2014/main" id="{685D831E-3C80-3A4F-389C-B86E09617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19" y="1581878"/>
            <a:ext cx="5094514" cy="79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142AFC3-9C61-D497-9FE9-79992AC7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05" y="2667843"/>
            <a:ext cx="1114110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Тип данных  объявленной ранее переменной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trick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будет () -&gt; Unit. 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Круглые скобки пусты, поскольку функция не имеет параметров. Тип возвращаемого значения Unit  обусловлен  тем, что функция ничего не возвращает. 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4E52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4E52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4E525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solidFill>
                <a:srgbClr val="4E5256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 бы у вас была функция, которая принимала два  параметра Int  и возвращала Int, ее тип данных был бы (Int, Int) -&gt; Int.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E3108-C438-DF37-B888-CFCCABA2B18F}"/>
              </a:ext>
            </a:extLst>
          </p:cNvPr>
          <p:cNvSpPr txBox="1"/>
          <p:nvPr/>
        </p:nvSpPr>
        <p:spPr>
          <a:xfrm>
            <a:off x="1163097" y="3594270"/>
            <a:ext cx="6847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 trick = {</a:t>
            </a:r>
            <a:br>
              <a:rPr lang="en-US" sz="1800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1800" dirty="0" err="1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println</a:t>
            </a:r>
            <a:r>
              <a:rPr lang="en-US" sz="1800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("No treats!")</a:t>
            </a:r>
            <a:br>
              <a:rPr lang="en-US" sz="1800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br>
              <a:rPr lang="en-US" sz="1800" dirty="0">
                <a:effectLst/>
                <a:latin typeface="var(--devsite-code-font-family)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97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22AF78D-BFDF-A319-A2B9-AFF94E23D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88" y="1074444"/>
            <a:ext cx="4431323" cy="3493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trick =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("No treats!")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treat: () -&gt; Unit = {</a:t>
            </a:r>
            <a:b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("Have a treat!")</a:t>
            </a:r>
            <a:b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trick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trick()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treat()</a:t>
            </a:r>
            <a:b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9CE537-A1F7-4663-4E97-56165289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514" y="1505792"/>
            <a:ext cx="63907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После  переменной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добавим переменную с именем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равной лямбда-выражению с телом, которое печатает 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973D9-4F5A-1D4A-8102-F6D23B19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514" y="2648970"/>
            <a:ext cx="48047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Тип данных переменной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как () -&gt; Unit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BC2DBB-8D4A-6113-A9AA-732FB6E6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514" y="3008198"/>
            <a:ext cx="63689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Функция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ведет себя как  функция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 Обе переменные имеют один и тот же тип данных, хотя только  переменная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объявляет его явно.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5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CD82C-11C8-C0EB-CC8D-0E4F178B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96882" cy="1151965"/>
          </a:xfrm>
        </p:spPr>
        <p:txBody>
          <a:bodyPr>
            <a:noAutofit/>
          </a:bodyPr>
          <a:lstStyle/>
          <a:p>
            <a:r>
              <a:rPr lang="ru-RU" sz="4000" dirty="0"/>
              <a:t>Функция в качестве возвращаемого типа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37598-2B22-01ED-E284-58DE7899C26A}"/>
              </a:ext>
            </a:extLst>
          </p:cNvPr>
          <p:cNvSpPr txBox="1"/>
          <p:nvPr/>
        </p:nvSpPr>
        <p:spPr>
          <a:xfrm>
            <a:off x="271306" y="863067"/>
            <a:ext cx="11113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Функция — это тип данных, поэтому ее можно использовать как любой другой тип данных. Вы даже можете возвращать функции из других функций. 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2A4F35-25BB-59A4-2E63-817F4230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6" y="1627832"/>
            <a:ext cx="119480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6">
            <a:extLst>
              <a:ext uri="{FF2B5EF4-FFF2-40B4-BE49-F238E27FC236}">
                <a16:creationId xmlns:a16="http://schemas.microsoft.com/office/drawing/2014/main" id="{97F57F9C-DDCC-E2D9-8149-259D76D4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6" y="1627833"/>
            <a:ext cx="5824694" cy="206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6999A56-0BD1-67E1-1C42-4FB6DA34C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351" y="2015032"/>
            <a:ext cx="5339923" cy="3062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trickOrTreat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isTrick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Boolean): () -&gt; Unit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if 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isTrick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return trick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 else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return treat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treatFunction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trickOrTreat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(false)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trickOrTreat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(true)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treatFunction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8D49E-749A-6BEB-471F-6513D15FF066}"/>
              </a:ext>
            </a:extLst>
          </p:cNvPr>
          <p:cNvSpPr txBox="1"/>
          <p:nvPr/>
        </p:nvSpPr>
        <p:spPr>
          <a:xfrm>
            <a:off x="345981" y="4028298"/>
            <a:ext cx="5675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Функция </a:t>
            </a:r>
            <a:r>
              <a:rPr lang="en-US" sz="1800" dirty="0" err="1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trickOrTreat</a:t>
            </a:r>
            <a:r>
              <a:rPr lang="en-US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 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возвращает функцию </a:t>
            </a:r>
            <a:r>
              <a:rPr lang="en-US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trick()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, если параметр </a:t>
            </a:r>
            <a:r>
              <a:rPr lang="en-US" sz="1800" dirty="0" err="1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isTrick</a:t>
            </a:r>
            <a:r>
              <a:rPr lang="en-US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 =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true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 и возвращает функцию </a:t>
            </a:r>
            <a:r>
              <a:rPr lang="en-US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treat()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, если параметр = </a:t>
            </a:r>
            <a:r>
              <a:rPr lang="en-US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false</a:t>
            </a:r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B981FB2-9111-BA78-E250-41A992A49E42}"/>
              </a:ext>
            </a:extLst>
          </p:cNvPr>
          <p:cNvCxnSpPr/>
          <p:nvPr/>
        </p:nvCxnSpPr>
        <p:spPr>
          <a:xfrm flipV="1">
            <a:off x="5627077" y="3195376"/>
            <a:ext cx="733530" cy="99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E65187C6-5D85-D3DA-9E10-8339CA94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5496545"/>
            <a:ext cx="1087231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  функции main() создайте переменную с именем treatFunction и присвойте ей результат вызова trickOrTreat(), передав в качестве параметра isTrick значение false. Затем создайте вторую переменную с именем trickFunction и присвойте ей результат вызова trickOrTreat(), на этот раз передав его в качестве параметра true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AAFCD92-D7FE-B711-6179-008F948D8CBC}"/>
              </a:ext>
            </a:extLst>
          </p:cNvPr>
          <p:cNvCxnSpPr>
            <a:cxnSpLocks/>
          </p:cNvCxnSpPr>
          <p:nvPr/>
        </p:nvCxnSpPr>
        <p:spPr>
          <a:xfrm flipV="1">
            <a:off x="5627077" y="4378890"/>
            <a:ext cx="1012522" cy="10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4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52BD8-4658-1D0C-E1D2-F8F870AB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4" y="193431"/>
            <a:ext cx="10396882" cy="791308"/>
          </a:xfrm>
        </p:spPr>
        <p:txBody>
          <a:bodyPr>
            <a:noAutofit/>
          </a:bodyPr>
          <a:lstStyle/>
          <a:p>
            <a:r>
              <a:rPr lang="ru-RU" sz="4400" dirty="0"/>
              <a:t>Передача функции в качестве аргумента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22E50F-98CC-5A9C-38F8-AE8824056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879" y="984739"/>
            <a:ext cx="82860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5">
            <a:extLst>
              <a:ext uri="{FF2B5EF4-FFF2-40B4-BE49-F238E27FC236}">
                <a16:creationId xmlns:a16="http://schemas.microsoft.com/office/drawing/2014/main" id="{08CDEDD8-F500-2D62-B1C0-B9F8B51A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51" y="984739"/>
            <a:ext cx="4039438" cy="166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F35766-B410-D867-FF42-30CEA1774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17" y="28939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9" name="Рисунок 4">
            <a:extLst>
              <a:ext uri="{FF2B5EF4-FFF2-40B4-BE49-F238E27FC236}">
                <a16:creationId xmlns:a16="http://schemas.microsoft.com/office/drawing/2014/main" id="{D422FBB4-A500-336F-4B6F-EB6CF1FA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" y="3088430"/>
            <a:ext cx="5943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BB97F0-3525-0F4C-30B9-18A98C180E37}"/>
              </a:ext>
            </a:extLst>
          </p:cNvPr>
          <p:cNvSpPr txBox="1"/>
          <p:nvPr/>
        </p:nvSpPr>
        <p:spPr>
          <a:xfrm>
            <a:off x="5147685" y="1244876"/>
            <a:ext cx="6164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При объявлении типов функций параметры не помечаются. Вам нужно только указать типы данных каждого параметра через запятую.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1248F1-9739-1E08-3092-A62591987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17" y="2532913"/>
            <a:ext cx="48634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Когда вы пишете лямбда-выражение для функции, принимающей параметр, параметрам присваиваются имена в том порядке, в котором они встречаются. Имена параметров перечисляются после открывающих фигурных скобок, и каждое имя отделяется запятой. Стрелка (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var(--devsite-code-font-family)"/>
                <a:ea typeface="Calibri" panose="020F0502020204030204" pitchFamily="34" charset="0"/>
                <a:cs typeface="Courier New" panose="02070309020205020404" pitchFamily="49" charset="0"/>
              </a:rPr>
              <a:t>-&gt;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E5256"/>
                </a:solidFill>
                <a:effectLst/>
                <a:latin typeface="Noto Sans" panose="020B0502040504020204" pitchFamily="34" charset="0"/>
                <a:ea typeface="Calibri" panose="020F0502020204030204" pitchFamily="34" charset="0"/>
              </a:rPr>
              <a:t>) отделяет имена параметров от тела функции.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04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5313AC5-324F-6305-A28F-0A514EA6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25" y="265125"/>
            <a:ext cx="8454559" cy="5001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trickOrTreat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isTrick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Boolean, </a:t>
            </a:r>
            <a:r>
              <a:rPr kumimoji="0" lang="en-US" altLang="ru-R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extraTreat</a:t>
            </a: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(Int) -&gt; String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 () -&gt; Unit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if 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isTrick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return trick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 else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println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extraTreat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(5))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return treat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 main() {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coins: (Int) -&gt; String = { quantity -&gt;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"$quantity quarters"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cupcake: (Int) -&gt; String = { 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"Have a cupcake!"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}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treatFunction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trickOrTreat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(false</a:t>
            </a:r>
            <a:r>
              <a:rPr lang="en-US" altLang="ru-RU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coins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trickOrTreat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(true, cupcake)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treatFunction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trickFunction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328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{BD217DDF-A294-8D42-8C8B-6B4E3476181D}tf10001077</Template>
  <TotalTime>610</TotalTime>
  <Words>996</Words>
  <Application>Microsoft Macintosh PowerPoint</Application>
  <PresentationFormat>Широкоэкранный</PresentationFormat>
  <Paragraphs>50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Impact</vt:lpstr>
      <vt:lpstr>Menlo</vt:lpstr>
      <vt:lpstr>Noto Sans</vt:lpstr>
      <vt:lpstr>var(--devsite-code-font-family)</vt:lpstr>
      <vt:lpstr>Главное мероприятие</vt:lpstr>
      <vt:lpstr>Типы функций и лямбда-выражения</vt:lpstr>
      <vt:lpstr>Сохранение функции в переменную</vt:lpstr>
      <vt:lpstr>переопределение функции в лямбда-выражение</vt:lpstr>
      <vt:lpstr>Презентация PowerPoint</vt:lpstr>
      <vt:lpstr>Функции в качестве типа данных</vt:lpstr>
      <vt:lpstr>Презентация PowerPoint</vt:lpstr>
      <vt:lpstr>Функция в качестве возвращаемого типа</vt:lpstr>
      <vt:lpstr>Передача функции в качестве аргумента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наследование</dc:title>
  <dc:creator>Microsoft Office User</dc:creator>
  <cp:lastModifiedBy>Microsoft Office User</cp:lastModifiedBy>
  <cp:revision>116</cp:revision>
  <dcterms:created xsi:type="dcterms:W3CDTF">2024-02-19T00:57:34Z</dcterms:created>
  <dcterms:modified xsi:type="dcterms:W3CDTF">2024-03-02T07:11:14Z</dcterms:modified>
</cp:coreProperties>
</file>