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6" r:id="rId2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urent De Moerloose" initials="LDM" lastIdx="1" clrIdx="0">
    <p:extLst>
      <p:ext uri="{19B8F6BF-5375-455C-9EA6-DF929625EA0E}">
        <p15:presenceInfo xmlns:p15="http://schemas.microsoft.com/office/powerpoint/2012/main" userId="S-1-5-21-4030456262-320625612-449655040-1249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89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9" autoAdjust="0"/>
    <p:restoredTop sz="94070" autoAdjust="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4E88EBB6-7F38-44A8-98BD-A6143FD501CF}" type="datetimeFigureOut">
              <a:rPr lang="en-US" smtClean="0"/>
              <a:t>11/25/2019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EF848E7A-9E15-4707-A0E3-BA00DCE45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715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38CC8-AF1E-4629-9EFD-300AC1E11A89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04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7F865-E161-4943-A202-A4C92E0ABBDB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6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A2B6A-870B-48A2-A5AA-73389A0E49BC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7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CDEA-AC2A-406F-94A4-096499E287AF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4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22638-604C-47D1-82EA-241DF880C5EA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4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D6533-49DF-48C3-B0F9-9259E2C86E25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4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99AF-EAC9-4DB4-925D-02F720696EDB}" type="datetime1">
              <a:rPr lang="en-US" smtClean="0"/>
              <a:t>11/25/2019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47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7062-C8BF-40CD-B16F-836A62EA2F9A}" type="datetime1">
              <a:rPr lang="en-US" smtClean="0"/>
              <a:t>11/25/2019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AD16-0B4E-44E2-99C3-540F49B0B4B3}" type="datetime1">
              <a:rPr lang="en-US" smtClean="0"/>
              <a:t>11/25/2019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9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4F2B4-201B-40B3-9021-E63386A989BC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39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1AE5-F799-453A-BD0A-8FEC371CB4A5}" type="datetime1">
              <a:rPr lang="en-US" smtClean="0"/>
              <a:t>11/25/2019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18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C6D6F-F8D4-4578-A2FF-D35A6A385450}" type="datetime1">
              <a:rPr lang="en-US" smtClean="0"/>
              <a:t>11/25/2019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9525DA-399C-4DC7-BAA7-07A8736C3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77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/>
          <p:cNvGrpSpPr/>
          <p:nvPr/>
        </p:nvGrpSpPr>
        <p:grpSpPr>
          <a:xfrm>
            <a:off x="8512585" y="900129"/>
            <a:ext cx="3274142" cy="1831271"/>
            <a:chOff x="8610600" y="3543455"/>
            <a:chExt cx="3274142" cy="1831271"/>
          </a:xfrm>
        </p:grpSpPr>
        <p:sp>
          <p:nvSpPr>
            <p:cNvPr id="29" name="TextBox 28"/>
            <p:cNvSpPr txBox="1"/>
            <p:nvPr/>
          </p:nvSpPr>
          <p:spPr>
            <a:xfrm>
              <a:off x="8610600" y="3543455"/>
              <a:ext cx="3274142" cy="18312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u="sng" dirty="0" smtClean="0"/>
                <a:t>Legend</a:t>
              </a:r>
            </a:p>
            <a:p>
              <a:endParaRPr lang="en-US" sz="500" u="sng" dirty="0"/>
            </a:p>
            <a:p>
              <a:pPr defTabSz="628650"/>
              <a:r>
                <a:rPr lang="en-US" dirty="0"/>
                <a:t>	</a:t>
              </a:r>
              <a:r>
                <a:rPr lang="en-US" dirty="0" smtClean="0"/>
                <a:t>flow solver-dependent</a:t>
              </a:r>
            </a:p>
            <a:p>
              <a:pPr defTabSz="628650"/>
              <a:r>
                <a:rPr lang="en-US" dirty="0"/>
                <a:t>	</a:t>
              </a:r>
              <a:r>
                <a:rPr lang="en-US" dirty="0" smtClean="0"/>
                <a:t>flow solver-independent</a:t>
              </a:r>
            </a:p>
            <a:p>
              <a:pPr defTabSz="628650"/>
              <a:r>
                <a:rPr lang="en-US" dirty="0"/>
                <a:t>	</a:t>
              </a:r>
              <a:r>
                <a:rPr lang="en-US" dirty="0" smtClean="0"/>
                <a:t>user input</a:t>
              </a:r>
            </a:p>
            <a:p>
              <a:pPr defTabSz="628650"/>
              <a:r>
                <a:rPr lang="en-US" dirty="0"/>
                <a:t>	</a:t>
              </a:r>
              <a:r>
                <a:rPr lang="en-US" dirty="0" smtClean="0"/>
                <a:t>hidden data exchange</a:t>
              </a:r>
            </a:p>
            <a:p>
              <a:pPr defTabSz="628650"/>
              <a:r>
                <a:rPr lang="en-US" dirty="0"/>
                <a:t>	</a:t>
              </a:r>
              <a:r>
                <a:rPr lang="en-US" dirty="0" smtClean="0"/>
                <a:t>output to file path</a:t>
              </a:r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782663" y="4006457"/>
              <a:ext cx="437537" cy="142299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802327" y="4540613"/>
              <a:ext cx="398210" cy="17805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782662" y="4268484"/>
              <a:ext cx="437537" cy="15641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 b="1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8792494" y="4906296"/>
              <a:ext cx="437537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2" name="Straight Arrow Connector 71"/>
          <p:cNvCxnSpPr/>
          <p:nvPr/>
        </p:nvCxnSpPr>
        <p:spPr>
          <a:xfrm>
            <a:off x="8702156" y="2533310"/>
            <a:ext cx="43753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/>
          <p:cNvGrpSpPr/>
          <p:nvPr/>
        </p:nvGrpSpPr>
        <p:grpSpPr>
          <a:xfrm>
            <a:off x="167144" y="913984"/>
            <a:ext cx="12519534" cy="5229575"/>
            <a:chOff x="324460" y="1251675"/>
            <a:chExt cx="12519534" cy="5229575"/>
          </a:xfrm>
        </p:grpSpPr>
        <p:sp>
          <p:nvSpPr>
            <p:cNvPr id="80" name="TextBox 79"/>
            <p:cNvSpPr txBox="1"/>
            <p:nvPr/>
          </p:nvSpPr>
          <p:spPr>
            <a:xfrm>
              <a:off x="8920925" y="5891670"/>
              <a:ext cx="386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smtClean="0">
                  <a:solidFill>
                    <a:srgbClr val="FF0000"/>
                  </a:solidFill>
                </a:rPr>
                <a:t>BC readable by solver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979917" y="3503656"/>
              <a:ext cx="386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 err="1" smtClean="0">
                  <a:solidFill>
                    <a:srgbClr val="FF0000"/>
                  </a:solidFill>
                </a:rPr>
                <a:t>writeCellCentres</a:t>
              </a:r>
              <a:r>
                <a:rPr lang="en-US" dirty="0" smtClean="0">
                  <a:solidFill>
                    <a:srgbClr val="FF0000"/>
                  </a:solidFill>
                </a:rPr>
                <a:t>-output</a:t>
              </a:r>
              <a:endParaRPr lang="en-US" i="1" dirty="0">
                <a:solidFill>
                  <a:srgbClr val="FF0000"/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24460" y="1251675"/>
              <a:ext cx="3618273" cy="809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b="1" dirty="0" smtClean="0"/>
                <a:t>master.sh</a:t>
              </a:r>
              <a:endParaRPr lang="en-US" sz="2500" b="1" dirty="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1061882" y="2061313"/>
              <a:ext cx="0" cy="403387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1085240" y="4827639"/>
              <a:ext cx="4428503" cy="1595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23" idx="1"/>
            </p:cNvCxnSpPr>
            <p:nvPr/>
          </p:nvCxnSpPr>
          <p:spPr>
            <a:xfrm flipH="1">
              <a:off x="1085240" y="3706234"/>
              <a:ext cx="4428503" cy="527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own Arrow 16"/>
            <p:cNvSpPr/>
            <p:nvPr/>
          </p:nvSpPr>
          <p:spPr>
            <a:xfrm rot="5400000">
              <a:off x="2281808" y="1118336"/>
              <a:ext cx="352503" cy="2792362"/>
            </a:xfrm>
            <a:prstGeom prst="downArrow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3828767" y="1797658"/>
              <a:ext cx="4217979" cy="1410314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CFD solver, file path, inlet, time settings, densities, gas mass, U, </a:t>
              </a:r>
              <a:r>
                <a:rPr lang="en-US" sz="2000" dirty="0" err="1" smtClean="0">
                  <a:ln w="0"/>
                  <a:solidFill>
                    <a:schemeClr val="bg2">
                      <a:lumMod val="50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booleans</a:t>
              </a:r>
              <a:endParaRPr lang="en-US" sz="20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513743" y="3301415"/>
              <a:ext cx="3618273" cy="8096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chemeClr val="bg2">
                      <a:lumMod val="50000"/>
                    </a:schemeClr>
                  </a:solidFill>
                </a:rPr>
                <a:t>readInlet_OpenFOAM.py</a:t>
              </a:r>
              <a:endParaRPr lang="en-US" sz="2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513742" y="4442633"/>
              <a:ext cx="3618273" cy="80963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/>
                <a:t>inletModelling.py</a:t>
              </a:r>
              <a:endParaRPr lang="en-US" sz="25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534236" y="3597937"/>
              <a:ext cx="13298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>
              <a:off x="2524406" y="3806604"/>
              <a:ext cx="13298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534237" y="4704981"/>
              <a:ext cx="13298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2534241" y="4933052"/>
              <a:ext cx="13298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1316446" y="3217393"/>
              <a:ext cx="38640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CFD solver, file path, inlet, start time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189224" y="4319615"/>
              <a:ext cx="4184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u</a:t>
              </a:r>
              <a:r>
                <a:rPr lang="en-US" dirty="0" smtClean="0"/>
                <a:t>ser settings, inlet geometry and normal</a:t>
              </a:r>
              <a:endParaRPr lang="en-US" dirty="0"/>
            </a:p>
          </p:txBody>
        </p:sp>
        <p:cxnSp>
          <p:nvCxnSpPr>
            <p:cNvPr id="54" name="Straight Connector 53"/>
            <p:cNvCxnSpPr/>
            <p:nvPr/>
          </p:nvCxnSpPr>
          <p:spPr>
            <a:xfrm flipH="1">
              <a:off x="1061878" y="6076336"/>
              <a:ext cx="4674620" cy="0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ounded Rectangle 54"/>
            <p:cNvSpPr/>
            <p:nvPr/>
          </p:nvSpPr>
          <p:spPr>
            <a:xfrm>
              <a:off x="5521420" y="5671612"/>
              <a:ext cx="3618273" cy="809638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500" dirty="0" smtClean="0">
                  <a:solidFill>
                    <a:schemeClr val="bg2">
                      <a:lumMod val="50000"/>
                    </a:schemeClr>
                  </a:solidFill>
                </a:rPr>
                <a:t>writeBC_OpenFOAM.py</a:t>
              </a:r>
              <a:endParaRPr lang="en-US" sz="25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1857287" y="3815911"/>
              <a:ext cx="26981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i</a:t>
              </a:r>
              <a:r>
                <a:rPr lang="en-US" dirty="0" smtClean="0"/>
                <a:t>nlet geometry and normal</a:t>
              </a:r>
              <a:endParaRPr lang="en-US" dirty="0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173257" y="4965594"/>
              <a:ext cx="42291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i="1" dirty="0" smtClean="0"/>
                <a:t>α</a:t>
              </a:r>
              <a:r>
                <a:rPr lang="en-US" i="1" baseline="-25000" dirty="0" smtClean="0"/>
                <a:t>w</a:t>
              </a:r>
              <a:r>
                <a:rPr lang="en-US" i="1" dirty="0" smtClean="0"/>
                <a:t> </a:t>
              </a:r>
              <a:r>
                <a:rPr lang="en-US" dirty="0" smtClean="0"/>
                <a:t>and </a:t>
              </a:r>
              <a:r>
                <a:rPr lang="en-US" i="1" dirty="0" smtClean="0"/>
                <a:t>U</a:t>
              </a:r>
              <a:r>
                <a:rPr lang="en-US" dirty="0" smtClean="0"/>
                <a:t>-profiles as function of time</a:t>
              </a:r>
              <a:endParaRPr lang="en-US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>
              <a:off x="2573734" y="5968483"/>
              <a:ext cx="132983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1165048" y="5541093"/>
              <a:ext cx="422911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l-GR" i="1" dirty="0" smtClean="0"/>
                <a:t>α</a:t>
              </a:r>
              <a:r>
                <a:rPr lang="en-US" i="1" baseline="-25000" dirty="0" smtClean="0"/>
                <a:t>w</a:t>
              </a:r>
              <a:r>
                <a:rPr lang="en-US" i="1" dirty="0" smtClean="0"/>
                <a:t> </a:t>
              </a:r>
              <a:r>
                <a:rPr lang="en-US" dirty="0" smtClean="0"/>
                <a:t>and </a:t>
              </a:r>
              <a:r>
                <a:rPr lang="en-US" i="1" dirty="0" smtClean="0"/>
                <a:t>U</a:t>
              </a:r>
              <a:r>
                <a:rPr lang="en-US" dirty="0" smtClean="0"/>
                <a:t>-profiles, file path, inlet, start time</a:t>
              </a:r>
              <a:endParaRPr lang="en-US" dirty="0"/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>
              <a:off x="9126934" y="3706234"/>
              <a:ext cx="57750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9141385" y="6084821"/>
              <a:ext cx="57750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306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2653</TotalTime>
  <Words>70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Progress meeting</dc:title>
  <dc:creator>Laurent De Moerloose</dc:creator>
  <cp:lastModifiedBy>Laurent De Moerloose</cp:lastModifiedBy>
  <cp:revision>251</cp:revision>
  <cp:lastPrinted>2019-11-19T10:41:47Z</cp:lastPrinted>
  <dcterms:created xsi:type="dcterms:W3CDTF">2019-05-27T13:55:40Z</dcterms:created>
  <dcterms:modified xsi:type="dcterms:W3CDTF">2019-11-25T08:54:39Z</dcterms:modified>
</cp:coreProperties>
</file>