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1" r:id="rId3"/>
    <p:sldId id="292" r:id="rId4"/>
    <p:sldId id="293" r:id="rId5"/>
    <p:sldId id="285" r:id="rId6"/>
    <p:sldId id="286" r:id="rId7"/>
    <p:sldId id="290" r:id="rId8"/>
    <p:sldId id="291" r:id="rId9"/>
    <p:sldId id="294" r:id="rId10"/>
    <p:sldId id="289" r:id="rId11"/>
    <p:sldId id="296" r:id="rId12"/>
    <p:sldId id="288" r:id="rId13"/>
    <p:sldId id="295" r:id="rId14"/>
    <p:sldId id="302" r:id="rId15"/>
    <p:sldId id="287" r:id="rId16"/>
    <p:sldId id="299" r:id="rId17"/>
    <p:sldId id="301" r:id="rId18"/>
    <p:sldId id="305" r:id="rId19"/>
    <p:sldId id="306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2F0D9"/>
    <a:srgbClr val="DEEBF7"/>
    <a:srgbClr val="FFF2CC"/>
    <a:srgbClr val="E1CCF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AAC94-504A-4438-9E16-83355D14EC8B}" v="2" dt="2024-08-23T15:20:39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aas" userId="1606f4ea-0b98-4b1a-b2be-a760e4b38d56" providerId="ADAL" clId="{524C2138-DD9C-4376-A047-DF55DE8107A5}"/>
    <pc:docChg chg="undo redo custSel addSld delSld modSld sldOrd">
      <pc:chgData name="Thomas Haas" userId="1606f4ea-0b98-4b1a-b2be-a760e4b38d56" providerId="ADAL" clId="{524C2138-DD9C-4376-A047-DF55DE8107A5}" dt="2024-02-26T14:01:40.384" v="5149" actId="20577"/>
      <pc:docMkLst>
        <pc:docMk/>
      </pc:docMkLst>
      <pc:sldChg chg="addSp modSp mod">
        <pc:chgData name="Thomas Haas" userId="1606f4ea-0b98-4b1a-b2be-a760e4b38d56" providerId="ADAL" clId="{524C2138-DD9C-4376-A047-DF55DE8107A5}" dt="2024-02-26T11:05:13.149" v="4072" actId="1076"/>
        <pc:sldMkLst>
          <pc:docMk/>
          <pc:sldMk cId="3070610632" sldId="259"/>
        </pc:sldMkLst>
        <pc:spChg chg="add mod">
          <ac:chgData name="Thomas Haas" userId="1606f4ea-0b98-4b1a-b2be-a760e4b38d56" providerId="ADAL" clId="{524C2138-DD9C-4376-A047-DF55DE8107A5}" dt="2024-02-26T11:05:13.149" v="4072" actId="1076"/>
          <ac:spMkLst>
            <pc:docMk/>
            <pc:sldMk cId="3070610632" sldId="259"/>
            <ac:spMk id="4" creationId="{2F7058D1-E8F2-43E5-C568-D205A16CED7C}"/>
          </ac:spMkLst>
        </pc:spChg>
        <pc:picChg chg="mod">
          <ac:chgData name="Thomas Haas" userId="1606f4ea-0b98-4b1a-b2be-a760e4b38d56" providerId="ADAL" clId="{524C2138-DD9C-4376-A047-DF55DE8107A5}" dt="2024-02-26T11:05:09.936" v="4071" actId="1076"/>
          <ac:picMkLst>
            <pc:docMk/>
            <pc:sldMk cId="3070610632" sldId="259"/>
            <ac:picMk id="3" creationId="{B23DB7CE-14DC-13B7-6E52-6BCC92437110}"/>
          </ac:picMkLst>
        </pc:picChg>
      </pc:sldChg>
      <pc:sldChg chg="modSp mod">
        <pc:chgData name="Thomas Haas" userId="1606f4ea-0b98-4b1a-b2be-a760e4b38d56" providerId="ADAL" clId="{524C2138-DD9C-4376-A047-DF55DE8107A5}" dt="2024-02-19T12:25:34.859" v="49" actId="20577"/>
        <pc:sldMkLst>
          <pc:docMk/>
          <pc:sldMk cId="1611104840" sldId="271"/>
        </pc:sldMkLst>
        <pc:spChg chg="mod">
          <ac:chgData name="Thomas Haas" userId="1606f4ea-0b98-4b1a-b2be-a760e4b38d56" providerId="ADAL" clId="{524C2138-DD9C-4376-A047-DF55DE8107A5}" dt="2024-02-19T12:25:34.859" v="49" actId="20577"/>
          <ac:spMkLst>
            <pc:docMk/>
            <pc:sldMk cId="1611104840" sldId="271"/>
            <ac:spMk id="6" creationId="{3FF691EF-57BA-C467-D47D-3BAF3F6D8441}"/>
          </ac:spMkLst>
        </pc:spChg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1502144172" sldId="272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490034375" sldId="273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3985684904" sldId="274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3844559436" sldId="275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3926258080" sldId="276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372893535" sldId="277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672204740" sldId="278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2925325998" sldId="279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2671113777" sldId="280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2220907997" sldId="281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3476600589" sldId="282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733128160" sldId="283"/>
        </pc:sldMkLst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2811369860" sldId="284"/>
        </pc:sldMkLst>
      </pc:sldChg>
      <pc:sldChg chg="addSp delSp modSp mod modAnim">
        <pc:chgData name="Thomas Haas" userId="1606f4ea-0b98-4b1a-b2be-a760e4b38d56" providerId="ADAL" clId="{524C2138-DD9C-4376-A047-DF55DE8107A5}" dt="2024-02-19T13:04:54.814" v="1145" actId="1036"/>
        <pc:sldMkLst>
          <pc:docMk/>
          <pc:sldMk cId="2480496400" sldId="285"/>
        </pc:sldMkLst>
        <pc:spChg chg="add del mod">
          <ac:chgData name="Thomas Haas" userId="1606f4ea-0b98-4b1a-b2be-a760e4b38d56" providerId="ADAL" clId="{524C2138-DD9C-4376-A047-DF55DE8107A5}" dt="2024-02-19T12:45:49.069" v="411" actId="21"/>
          <ac:spMkLst>
            <pc:docMk/>
            <pc:sldMk cId="2480496400" sldId="285"/>
            <ac:spMk id="2" creationId="{1ECE3C51-E8C7-A4FD-8B43-AC13CF2659FE}"/>
          </ac:spMkLst>
        </pc:spChg>
        <pc:spChg chg="add mod">
          <ac:chgData name="Thomas Haas" userId="1606f4ea-0b98-4b1a-b2be-a760e4b38d56" providerId="ADAL" clId="{524C2138-DD9C-4376-A047-DF55DE8107A5}" dt="2024-02-19T12:59:35.253" v="1029" actId="1076"/>
          <ac:spMkLst>
            <pc:docMk/>
            <pc:sldMk cId="2480496400" sldId="285"/>
            <ac:spMk id="3" creationId="{3097F43D-41D2-4A50-2CEE-2F7ED58C03A8}"/>
          </ac:spMkLst>
        </pc:spChg>
        <pc:spChg chg="mod">
          <ac:chgData name="Thomas Haas" userId="1606f4ea-0b98-4b1a-b2be-a760e4b38d56" providerId="ADAL" clId="{524C2138-DD9C-4376-A047-DF55DE8107A5}" dt="2024-02-19T12:58:58.544" v="981" actId="20577"/>
          <ac:spMkLst>
            <pc:docMk/>
            <pc:sldMk cId="2480496400" sldId="285"/>
            <ac:spMk id="6" creationId="{3FF691EF-57BA-C467-D47D-3BAF3F6D8441}"/>
          </ac:spMkLst>
        </pc:spChg>
        <pc:spChg chg="add mod ord topLvl">
          <ac:chgData name="Thomas Haas" userId="1606f4ea-0b98-4b1a-b2be-a760e4b38d56" providerId="ADAL" clId="{524C2138-DD9C-4376-A047-DF55DE8107A5}" dt="2024-02-19T13:03:16.512" v="1127" actId="1036"/>
          <ac:spMkLst>
            <pc:docMk/>
            <pc:sldMk cId="2480496400" sldId="285"/>
            <ac:spMk id="7" creationId="{66FEACD0-8C2F-44F6-7B0E-E2E293F783AA}"/>
          </ac:spMkLst>
        </pc:spChg>
        <pc:spChg chg="add del mod">
          <ac:chgData name="Thomas Haas" userId="1606f4ea-0b98-4b1a-b2be-a760e4b38d56" providerId="ADAL" clId="{524C2138-DD9C-4376-A047-DF55DE8107A5}" dt="2024-02-19T13:00:35.004" v="1034"/>
          <ac:spMkLst>
            <pc:docMk/>
            <pc:sldMk cId="2480496400" sldId="285"/>
            <ac:spMk id="9" creationId="{4417F33E-98BC-EE73-57DA-066E552769DA}"/>
          </ac:spMkLst>
        </pc:spChg>
        <pc:spChg chg="add mod ord topLvl">
          <ac:chgData name="Thomas Haas" userId="1606f4ea-0b98-4b1a-b2be-a760e4b38d56" providerId="ADAL" clId="{524C2138-DD9C-4376-A047-DF55DE8107A5}" dt="2024-02-19T13:03:10.980" v="1126" actId="165"/>
          <ac:spMkLst>
            <pc:docMk/>
            <pc:sldMk cId="2480496400" sldId="285"/>
            <ac:spMk id="11" creationId="{C3480D18-E4EC-C12D-605A-A530FA4052A3}"/>
          </ac:spMkLst>
        </pc:spChg>
        <pc:spChg chg="mod">
          <ac:chgData name="Thomas Haas" userId="1606f4ea-0b98-4b1a-b2be-a760e4b38d56" providerId="ADAL" clId="{524C2138-DD9C-4376-A047-DF55DE8107A5}" dt="2024-02-19T13:04:54.814" v="1145" actId="1036"/>
          <ac:spMkLst>
            <pc:docMk/>
            <pc:sldMk cId="2480496400" sldId="285"/>
            <ac:spMk id="16" creationId="{949359FB-852F-1383-A08E-948B3A5CB32C}"/>
          </ac:spMkLst>
        </pc:spChg>
        <pc:spChg chg="add mod">
          <ac:chgData name="Thomas Haas" userId="1606f4ea-0b98-4b1a-b2be-a760e4b38d56" providerId="ADAL" clId="{524C2138-DD9C-4376-A047-DF55DE8107A5}" dt="2024-02-19T13:04:54.814" v="1145" actId="1036"/>
          <ac:spMkLst>
            <pc:docMk/>
            <pc:sldMk cId="2480496400" sldId="285"/>
            <ac:spMk id="19" creationId="{F85AAC78-9A54-4A22-67C7-98F139D52BD1}"/>
          </ac:spMkLst>
        </pc:spChg>
        <pc:spChg chg="mod">
          <ac:chgData name="Thomas Haas" userId="1606f4ea-0b98-4b1a-b2be-a760e4b38d56" providerId="ADAL" clId="{524C2138-DD9C-4376-A047-DF55DE8107A5}" dt="2024-02-19T09:17:35.287" v="29" actId="20577"/>
          <ac:spMkLst>
            <pc:docMk/>
            <pc:sldMk cId="2480496400" sldId="285"/>
            <ac:spMk id="44" creationId="{2D97313A-E7C3-65C4-56DF-1409AA810729}"/>
          </ac:spMkLst>
        </pc:spChg>
        <pc:spChg chg="mod">
          <ac:chgData name="Thomas Haas" userId="1606f4ea-0b98-4b1a-b2be-a760e4b38d56" providerId="ADAL" clId="{524C2138-DD9C-4376-A047-DF55DE8107A5}" dt="2024-02-19T09:17:30.882" v="27" actId="20577"/>
          <ac:spMkLst>
            <pc:docMk/>
            <pc:sldMk cId="2480496400" sldId="285"/>
            <ac:spMk id="46" creationId="{860B0353-D43B-9F72-63F7-1B32758BCBD3}"/>
          </ac:spMkLst>
        </pc:spChg>
        <pc:grpChg chg="add del mod">
          <ac:chgData name="Thomas Haas" userId="1606f4ea-0b98-4b1a-b2be-a760e4b38d56" providerId="ADAL" clId="{524C2138-DD9C-4376-A047-DF55DE8107A5}" dt="2024-02-19T13:03:10.980" v="1126" actId="165"/>
          <ac:grpSpMkLst>
            <pc:docMk/>
            <pc:sldMk cId="2480496400" sldId="285"/>
            <ac:grpSpMk id="13" creationId="{37E316A1-D95B-233C-95E8-35BE462B388E}"/>
          </ac:grpSpMkLst>
        </pc:grpChg>
        <pc:cxnChg chg="add mod">
          <ac:chgData name="Thomas Haas" userId="1606f4ea-0b98-4b1a-b2be-a760e4b38d56" providerId="ADAL" clId="{524C2138-DD9C-4376-A047-DF55DE8107A5}" dt="2024-02-19T13:03:47.803" v="1133" actId="1076"/>
          <ac:cxnSpMkLst>
            <pc:docMk/>
            <pc:sldMk cId="2480496400" sldId="285"/>
            <ac:cxnSpMk id="14" creationId="{628F7E25-AAA9-2871-1EB2-EFEB0AB6723A}"/>
          </ac:cxnSpMkLst>
        </pc:cxnChg>
        <pc:cxnChg chg="add mod">
          <ac:chgData name="Thomas Haas" userId="1606f4ea-0b98-4b1a-b2be-a760e4b38d56" providerId="ADAL" clId="{524C2138-DD9C-4376-A047-DF55DE8107A5}" dt="2024-02-19T13:04:01.701" v="1134" actId="693"/>
          <ac:cxnSpMkLst>
            <pc:docMk/>
            <pc:sldMk cId="2480496400" sldId="285"/>
            <ac:cxnSpMk id="17" creationId="{9500637D-329B-42E6-F23C-85893B7A07C0}"/>
          </ac:cxnSpMkLst>
        </pc:cxnChg>
      </pc:sldChg>
      <pc:sldChg chg="addSp delSp modSp mod">
        <pc:chgData name="Thomas Haas" userId="1606f4ea-0b98-4b1a-b2be-a760e4b38d56" providerId="ADAL" clId="{524C2138-DD9C-4376-A047-DF55DE8107A5}" dt="2024-02-19T12:28:25.111" v="110" actId="1076"/>
        <pc:sldMkLst>
          <pc:docMk/>
          <pc:sldMk cId="3049171574" sldId="286"/>
        </pc:sldMkLst>
        <pc:spChg chg="mod">
          <ac:chgData name="Thomas Haas" userId="1606f4ea-0b98-4b1a-b2be-a760e4b38d56" providerId="ADAL" clId="{524C2138-DD9C-4376-A047-DF55DE8107A5}" dt="2024-02-19T12:28:01.276" v="107" actId="20577"/>
          <ac:spMkLst>
            <pc:docMk/>
            <pc:sldMk cId="3049171574" sldId="286"/>
            <ac:spMk id="6" creationId="{3FF691EF-57BA-C467-D47D-3BAF3F6D8441}"/>
          </ac:spMkLst>
        </pc:spChg>
        <pc:picChg chg="del">
          <ac:chgData name="Thomas Haas" userId="1606f4ea-0b98-4b1a-b2be-a760e4b38d56" providerId="ADAL" clId="{524C2138-DD9C-4376-A047-DF55DE8107A5}" dt="2024-02-19T12:25:10.601" v="36" actId="478"/>
          <ac:picMkLst>
            <pc:docMk/>
            <pc:sldMk cId="3049171574" sldId="286"/>
            <ac:picMk id="3" creationId="{7B1E8455-AAAC-B7B8-F79B-E10D8A617257}"/>
          </ac:picMkLst>
        </pc:picChg>
        <pc:picChg chg="add del mod">
          <ac:chgData name="Thomas Haas" userId="1606f4ea-0b98-4b1a-b2be-a760e4b38d56" providerId="ADAL" clId="{524C2138-DD9C-4376-A047-DF55DE8107A5}" dt="2024-02-19T12:27:34.503" v="84" actId="478"/>
          <ac:picMkLst>
            <pc:docMk/>
            <pc:sldMk cId="3049171574" sldId="286"/>
            <ac:picMk id="5" creationId="{DC9AB37D-156E-8796-3F99-270F5967E919}"/>
          </ac:picMkLst>
        </pc:picChg>
        <pc:picChg chg="add del mod">
          <ac:chgData name="Thomas Haas" userId="1606f4ea-0b98-4b1a-b2be-a760e4b38d56" providerId="ADAL" clId="{524C2138-DD9C-4376-A047-DF55DE8107A5}" dt="2024-02-19T12:27:35.048" v="85" actId="478"/>
          <ac:picMkLst>
            <pc:docMk/>
            <pc:sldMk cId="3049171574" sldId="286"/>
            <ac:picMk id="8" creationId="{3A475E8D-A370-D934-29D8-B106C7396D7B}"/>
          </ac:picMkLst>
        </pc:picChg>
        <pc:picChg chg="add mod">
          <ac:chgData name="Thomas Haas" userId="1606f4ea-0b98-4b1a-b2be-a760e4b38d56" providerId="ADAL" clId="{524C2138-DD9C-4376-A047-DF55DE8107A5}" dt="2024-02-19T12:28:25.111" v="110" actId="1076"/>
          <ac:picMkLst>
            <pc:docMk/>
            <pc:sldMk cId="3049171574" sldId="286"/>
            <ac:picMk id="9" creationId="{4250BDDA-363B-4B73-C261-B76E778AF4AA}"/>
          </ac:picMkLst>
        </pc:picChg>
      </pc:sldChg>
      <pc:sldChg chg="addSp delSp modSp mod">
        <pc:chgData name="Thomas Haas" userId="1606f4ea-0b98-4b1a-b2be-a760e4b38d56" providerId="ADAL" clId="{524C2138-DD9C-4376-A047-DF55DE8107A5}" dt="2024-02-26T10:20:48.127" v="3865" actId="1076"/>
        <pc:sldMkLst>
          <pc:docMk/>
          <pc:sldMk cId="3453114041" sldId="287"/>
        </pc:sldMkLst>
        <pc:spChg chg="add del mod">
          <ac:chgData name="Thomas Haas" userId="1606f4ea-0b98-4b1a-b2be-a760e4b38d56" providerId="ADAL" clId="{524C2138-DD9C-4376-A047-DF55DE8107A5}" dt="2024-02-26T10:11:20.894" v="3626" actId="478"/>
          <ac:spMkLst>
            <pc:docMk/>
            <pc:sldMk cId="3453114041" sldId="287"/>
            <ac:spMk id="3" creationId="{234B0662-D9AD-2E07-D61D-47DE0D01F469}"/>
          </ac:spMkLst>
        </pc:spChg>
        <pc:spChg chg="mod">
          <ac:chgData name="Thomas Haas" userId="1606f4ea-0b98-4b1a-b2be-a760e4b38d56" providerId="ADAL" clId="{524C2138-DD9C-4376-A047-DF55DE8107A5}" dt="2024-02-26T10:11:17.219" v="3624" actId="20577"/>
          <ac:spMkLst>
            <pc:docMk/>
            <pc:sldMk cId="3453114041" sldId="287"/>
            <ac:spMk id="4" creationId="{33A4F35C-CB23-B6F1-C73F-94B5A1C63407}"/>
          </ac:spMkLst>
        </pc:spChg>
        <pc:spChg chg="del">
          <ac:chgData name="Thomas Haas" userId="1606f4ea-0b98-4b1a-b2be-a760e4b38d56" providerId="ADAL" clId="{524C2138-DD9C-4376-A047-DF55DE8107A5}" dt="2024-02-26T10:11:19.343" v="3625" actId="478"/>
          <ac:spMkLst>
            <pc:docMk/>
            <pc:sldMk cId="3453114041" sldId="287"/>
            <ac:spMk id="6" creationId="{3FF691EF-57BA-C467-D47D-3BAF3F6D8441}"/>
          </ac:spMkLst>
        </pc:spChg>
        <pc:picChg chg="add del mod">
          <ac:chgData name="Thomas Haas" userId="1606f4ea-0b98-4b1a-b2be-a760e4b38d56" providerId="ADAL" clId="{524C2138-DD9C-4376-A047-DF55DE8107A5}" dt="2024-02-19T16:35:15.140" v="2401" actId="478"/>
          <ac:picMkLst>
            <pc:docMk/>
            <pc:sldMk cId="3453114041" sldId="287"/>
            <ac:picMk id="2" creationId="{E41FE37D-3BC8-8097-13B4-280DEE7BE33E}"/>
          </ac:picMkLst>
        </pc:picChg>
        <pc:picChg chg="add mod">
          <ac:chgData name="Thomas Haas" userId="1606f4ea-0b98-4b1a-b2be-a760e4b38d56" providerId="ADAL" clId="{524C2138-DD9C-4376-A047-DF55DE8107A5}" dt="2024-02-26T10:20:46.825" v="3864" actId="1076"/>
          <ac:picMkLst>
            <pc:docMk/>
            <pc:sldMk cId="3453114041" sldId="287"/>
            <ac:picMk id="7" creationId="{4DBFEE41-B8BB-3509-4B37-1577E297AAAB}"/>
          </ac:picMkLst>
        </pc:picChg>
        <pc:picChg chg="add mod">
          <ac:chgData name="Thomas Haas" userId="1606f4ea-0b98-4b1a-b2be-a760e4b38d56" providerId="ADAL" clId="{524C2138-DD9C-4376-A047-DF55DE8107A5}" dt="2024-02-26T10:20:48.127" v="3865" actId="1076"/>
          <ac:picMkLst>
            <pc:docMk/>
            <pc:sldMk cId="3453114041" sldId="287"/>
            <ac:picMk id="9" creationId="{0D8DAF34-3F5E-DAA1-3222-ADF30DAA199F}"/>
          </ac:picMkLst>
        </pc:picChg>
      </pc:sldChg>
      <pc:sldChg chg="addSp delSp modSp mod ord modAnim">
        <pc:chgData name="Thomas Haas" userId="1606f4ea-0b98-4b1a-b2be-a760e4b38d56" providerId="ADAL" clId="{524C2138-DD9C-4376-A047-DF55DE8107A5}" dt="2024-02-26T10:22:40.504" v="3943" actId="313"/>
        <pc:sldMkLst>
          <pc:docMk/>
          <pc:sldMk cId="977146725" sldId="288"/>
        </pc:sldMkLst>
        <pc:spChg chg="add del mod">
          <ac:chgData name="Thomas Haas" userId="1606f4ea-0b98-4b1a-b2be-a760e4b38d56" providerId="ADAL" clId="{524C2138-DD9C-4376-A047-DF55DE8107A5}" dt="2024-02-19T16:37:54.724" v="2433" actId="478"/>
          <ac:spMkLst>
            <pc:docMk/>
            <pc:sldMk cId="977146725" sldId="288"/>
            <ac:spMk id="3" creationId="{A76EA1C5-F23C-8927-6CF8-D58B1FA830DB}"/>
          </ac:spMkLst>
        </pc:spChg>
        <pc:spChg chg="mod">
          <ac:chgData name="Thomas Haas" userId="1606f4ea-0b98-4b1a-b2be-a760e4b38d56" providerId="ADAL" clId="{524C2138-DD9C-4376-A047-DF55DE8107A5}" dt="2024-02-26T10:22:40.504" v="3943" actId="313"/>
          <ac:spMkLst>
            <pc:docMk/>
            <pc:sldMk cId="977146725" sldId="288"/>
            <ac:spMk id="4" creationId="{33A4F35C-CB23-B6F1-C73F-94B5A1C63407}"/>
          </ac:spMkLst>
        </pc:spChg>
        <pc:spChg chg="del">
          <ac:chgData name="Thomas Haas" userId="1606f4ea-0b98-4b1a-b2be-a760e4b38d56" providerId="ADAL" clId="{524C2138-DD9C-4376-A047-DF55DE8107A5}" dt="2024-02-19T16:37:53.350" v="2432" actId="478"/>
          <ac:spMkLst>
            <pc:docMk/>
            <pc:sldMk cId="977146725" sldId="288"/>
            <ac:spMk id="6" creationId="{3FF691EF-57BA-C467-D47D-3BAF3F6D8441}"/>
          </ac:spMkLst>
        </pc:spChg>
        <pc:spChg chg="add mod">
          <ac:chgData name="Thomas Haas" userId="1606f4ea-0b98-4b1a-b2be-a760e4b38d56" providerId="ADAL" clId="{524C2138-DD9C-4376-A047-DF55DE8107A5}" dt="2024-02-26T10:22:32.823" v="3939" actId="20577"/>
          <ac:spMkLst>
            <pc:docMk/>
            <pc:sldMk cId="977146725" sldId="288"/>
            <ac:spMk id="8" creationId="{9F0ECDA9-4C5C-42E2-37B6-57E5AE816B2F}"/>
          </ac:spMkLst>
        </pc:spChg>
        <pc:spChg chg="add mod">
          <ac:chgData name="Thomas Haas" userId="1606f4ea-0b98-4b1a-b2be-a760e4b38d56" providerId="ADAL" clId="{524C2138-DD9C-4376-A047-DF55DE8107A5}" dt="2024-02-19T16:41:03.268" v="2602" actId="1076"/>
          <ac:spMkLst>
            <pc:docMk/>
            <pc:sldMk cId="977146725" sldId="288"/>
            <ac:spMk id="9" creationId="{E08C5895-3325-C60B-E58F-91B315F0307E}"/>
          </ac:spMkLst>
        </pc:spChg>
        <pc:picChg chg="add mod modCrop">
          <ac:chgData name="Thomas Haas" userId="1606f4ea-0b98-4b1a-b2be-a760e4b38d56" providerId="ADAL" clId="{524C2138-DD9C-4376-A047-DF55DE8107A5}" dt="2024-02-19T16:40:59.102" v="2601" actId="1076"/>
          <ac:picMkLst>
            <pc:docMk/>
            <pc:sldMk cId="977146725" sldId="288"/>
            <ac:picMk id="7" creationId="{A8E8BEE1-F355-1003-D093-F854A73BB147}"/>
          </ac:picMkLst>
        </pc:picChg>
      </pc:sldChg>
      <pc:sldChg chg="addSp delSp modSp add mod">
        <pc:chgData name="Thomas Haas" userId="1606f4ea-0b98-4b1a-b2be-a760e4b38d56" providerId="ADAL" clId="{524C2138-DD9C-4376-A047-DF55DE8107A5}" dt="2024-02-19T15:52:50.701" v="1836" actId="20577"/>
        <pc:sldMkLst>
          <pc:docMk/>
          <pc:sldMk cId="1864373180" sldId="289"/>
        </pc:sldMkLst>
        <pc:spChg chg="add del mod">
          <ac:chgData name="Thomas Haas" userId="1606f4ea-0b98-4b1a-b2be-a760e4b38d56" providerId="ADAL" clId="{524C2138-DD9C-4376-A047-DF55DE8107A5}" dt="2024-02-19T15:46:17.234" v="1369" actId="478"/>
          <ac:spMkLst>
            <pc:docMk/>
            <pc:sldMk cId="1864373180" sldId="289"/>
            <ac:spMk id="3" creationId="{C71EC2E2-13F7-C962-C2E6-F78C5CBE2D51}"/>
          </ac:spMkLst>
        </pc:spChg>
        <pc:spChg chg="mod">
          <ac:chgData name="Thomas Haas" userId="1606f4ea-0b98-4b1a-b2be-a760e4b38d56" providerId="ADAL" clId="{524C2138-DD9C-4376-A047-DF55DE8107A5}" dt="2024-02-19T15:46:13.994" v="1367" actId="20577"/>
          <ac:spMkLst>
            <pc:docMk/>
            <pc:sldMk cId="1864373180" sldId="289"/>
            <ac:spMk id="4" creationId="{8E0BFF65-79BE-F857-4AD8-690386A7E86F}"/>
          </ac:spMkLst>
        </pc:spChg>
        <pc:spChg chg="del">
          <ac:chgData name="Thomas Haas" userId="1606f4ea-0b98-4b1a-b2be-a760e4b38d56" providerId="ADAL" clId="{524C2138-DD9C-4376-A047-DF55DE8107A5}" dt="2024-02-19T15:46:15.789" v="1368" actId="478"/>
          <ac:spMkLst>
            <pc:docMk/>
            <pc:sldMk cId="1864373180" sldId="289"/>
            <ac:spMk id="6" creationId="{A9915010-3554-B0B6-FD87-2A666081E286}"/>
          </ac:spMkLst>
        </pc:spChg>
        <pc:spChg chg="add mod">
          <ac:chgData name="Thomas Haas" userId="1606f4ea-0b98-4b1a-b2be-a760e4b38d56" providerId="ADAL" clId="{524C2138-DD9C-4376-A047-DF55DE8107A5}" dt="2024-02-19T15:47:29.875" v="1413" actId="1036"/>
          <ac:spMkLst>
            <pc:docMk/>
            <pc:sldMk cId="1864373180" sldId="289"/>
            <ac:spMk id="9" creationId="{7244292E-1AB2-6FDC-C3E1-8F85D398BEB7}"/>
          </ac:spMkLst>
        </pc:spChg>
        <pc:spChg chg="add mod">
          <ac:chgData name="Thomas Haas" userId="1606f4ea-0b98-4b1a-b2be-a760e4b38d56" providerId="ADAL" clId="{524C2138-DD9C-4376-A047-DF55DE8107A5}" dt="2024-02-19T15:50:39.317" v="1584" actId="20577"/>
          <ac:spMkLst>
            <pc:docMk/>
            <pc:sldMk cId="1864373180" sldId="289"/>
            <ac:spMk id="10" creationId="{08B7E2E2-5382-C844-A8AF-4295697199D9}"/>
          </ac:spMkLst>
        </pc:spChg>
        <pc:spChg chg="add mod">
          <ac:chgData name="Thomas Haas" userId="1606f4ea-0b98-4b1a-b2be-a760e4b38d56" providerId="ADAL" clId="{524C2138-DD9C-4376-A047-DF55DE8107A5}" dt="2024-02-19T15:47:45.366" v="1477" actId="1036"/>
          <ac:spMkLst>
            <pc:docMk/>
            <pc:sldMk cId="1864373180" sldId="289"/>
            <ac:spMk id="13" creationId="{C6550DE0-C29B-9851-AA6E-C509976DEF8F}"/>
          </ac:spMkLst>
        </pc:spChg>
        <pc:spChg chg="add mod">
          <ac:chgData name="Thomas Haas" userId="1606f4ea-0b98-4b1a-b2be-a760e4b38d56" providerId="ADAL" clId="{524C2138-DD9C-4376-A047-DF55DE8107A5}" dt="2024-02-19T15:48:24.410" v="1529" actId="1035"/>
          <ac:spMkLst>
            <pc:docMk/>
            <pc:sldMk cId="1864373180" sldId="289"/>
            <ac:spMk id="14" creationId="{1E8B258C-68DD-4D0E-4795-B70E2797AD10}"/>
          </ac:spMkLst>
        </pc:spChg>
        <pc:spChg chg="add mod">
          <ac:chgData name="Thomas Haas" userId="1606f4ea-0b98-4b1a-b2be-a760e4b38d56" providerId="ADAL" clId="{524C2138-DD9C-4376-A047-DF55DE8107A5}" dt="2024-02-19T15:48:27.249" v="1530" actId="1036"/>
          <ac:spMkLst>
            <pc:docMk/>
            <pc:sldMk cId="1864373180" sldId="289"/>
            <ac:spMk id="15" creationId="{482B7956-CA8B-6F35-DC4F-D661F37659AA}"/>
          </ac:spMkLst>
        </pc:spChg>
        <pc:spChg chg="add mod">
          <ac:chgData name="Thomas Haas" userId="1606f4ea-0b98-4b1a-b2be-a760e4b38d56" providerId="ADAL" clId="{524C2138-DD9C-4376-A047-DF55DE8107A5}" dt="2024-02-19T15:48:21.077" v="1525" actId="20577"/>
          <ac:spMkLst>
            <pc:docMk/>
            <pc:sldMk cId="1864373180" sldId="289"/>
            <ac:spMk id="16" creationId="{80A6A1B6-EF6A-316A-1FFB-F87DE36BA475}"/>
          </ac:spMkLst>
        </pc:spChg>
        <pc:spChg chg="add mod">
          <ac:chgData name="Thomas Haas" userId="1606f4ea-0b98-4b1a-b2be-a760e4b38d56" providerId="ADAL" clId="{524C2138-DD9C-4376-A047-DF55DE8107A5}" dt="2024-02-19T15:48:22.590" v="1526" actId="20577"/>
          <ac:spMkLst>
            <pc:docMk/>
            <pc:sldMk cId="1864373180" sldId="289"/>
            <ac:spMk id="17" creationId="{5708B379-F00B-B195-C4AF-2CCCFF470B06}"/>
          </ac:spMkLst>
        </pc:spChg>
        <pc:spChg chg="add mod">
          <ac:chgData name="Thomas Haas" userId="1606f4ea-0b98-4b1a-b2be-a760e4b38d56" providerId="ADAL" clId="{524C2138-DD9C-4376-A047-DF55DE8107A5}" dt="2024-02-19T15:49:55.836" v="1557" actId="20577"/>
          <ac:spMkLst>
            <pc:docMk/>
            <pc:sldMk cId="1864373180" sldId="289"/>
            <ac:spMk id="18" creationId="{43A97FF7-C54E-7D77-62FB-0417B5C03721}"/>
          </ac:spMkLst>
        </pc:spChg>
        <pc:spChg chg="add mod">
          <ac:chgData name="Thomas Haas" userId="1606f4ea-0b98-4b1a-b2be-a760e4b38d56" providerId="ADAL" clId="{524C2138-DD9C-4376-A047-DF55DE8107A5}" dt="2024-02-19T15:49:53.436" v="1556" actId="20577"/>
          <ac:spMkLst>
            <pc:docMk/>
            <pc:sldMk cId="1864373180" sldId="289"/>
            <ac:spMk id="19" creationId="{DD2B8F9F-8AD9-7FAD-ABD6-26A971AECD3B}"/>
          </ac:spMkLst>
        </pc:spChg>
        <pc:spChg chg="add mod">
          <ac:chgData name="Thomas Haas" userId="1606f4ea-0b98-4b1a-b2be-a760e4b38d56" providerId="ADAL" clId="{524C2138-DD9C-4376-A047-DF55DE8107A5}" dt="2024-02-19T15:50:15.852" v="1579" actId="20577"/>
          <ac:spMkLst>
            <pc:docMk/>
            <pc:sldMk cId="1864373180" sldId="289"/>
            <ac:spMk id="20" creationId="{2661983B-C328-B98D-2651-31C46B16539B}"/>
          </ac:spMkLst>
        </pc:spChg>
        <pc:spChg chg="add mod">
          <ac:chgData name="Thomas Haas" userId="1606f4ea-0b98-4b1a-b2be-a760e4b38d56" providerId="ADAL" clId="{524C2138-DD9C-4376-A047-DF55DE8107A5}" dt="2024-02-19T15:50:19.389" v="1580" actId="20577"/>
          <ac:spMkLst>
            <pc:docMk/>
            <pc:sldMk cId="1864373180" sldId="289"/>
            <ac:spMk id="21" creationId="{A9CCB8BB-DDA2-AD47-5BC1-F41AA6B9A916}"/>
          </ac:spMkLst>
        </pc:spChg>
        <pc:spChg chg="add mod">
          <ac:chgData name="Thomas Haas" userId="1606f4ea-0b98-4b1a-b2be-a760e4b38d56" providerId="ADAL" clId="{524C2138-DD9C-4376-A047-DF55DE8107A5}" dt="2024-02-19T15:52:50.701" v="1836" actId="20577"/>
          <ac:spMkLst>
            <pc:docMk/>
            <pc:sldMk cId="1864373180" sldId="289"/>
            <ac:spMk id="23" creationId="{68835A9F-7E7C-BEC9-0E7B-3E854C789CC5}"/>
          </ac:spMkLst>
        </pc:spChg>
        <pc:picChg chg="del">
          <ac:chgData name="Thomas Haas" userId="1606f4ea-0b98-4b1a-b2be-a760e4b38d56" providerId="ADAL" clId="{524C2138-DD9C-4376-A047-DF55DE8107A5}" dt="2024-02-19T12:29:22.435" v="154" actId="21"/>
          <ac:picMkLst>
            <pc:docMk/>
            <pc:sldMk cId="1864373180" sldId="289"/>
            <ac:picMk id="5" creationId="{F7ECB246-37D2-AFFC-6CB8-B4BCAF5E512C}"/>
          </ac:picMkLst>
        </pc:picChg>
        <pc:picChg chg="add mod">
          <ac:chgData name="Thomas Haas" userId="1606f4ea-0b98-4b1a-b2be-a760e4b38d56" providerId="ADAL" clId="{524C2138-DD9C-4376-A047-DF55DE8107A5}" dt="2024-02-19T15:49:36.884" v="1532" actId="1076"/>
          <ac:picMkLst>
            <pc:docMk/>
            <pc:sldMk cId="1864373180" sldId="289"/>
            <ac:picMk id="7" creationId="{644EF10E-C67F-11D3-E373-4AEC33301347}"/>
          </ac:picMkLst>
        </pc:picChg>
        <pc:picChg chg="del">
          <ac:chgData name="Thomas Haas" userId="1606f4ea-0b98-4b1a-b2be-a760e4b38d56" providerId="ADAL" clId="{524C2138-DD9C-4376-A047-DF55DE8107A5}" dt="2024-02-19T15:46:20.607" v="1370" actId="478"/>
          <ac:picMkLst>
            <pc:docMk/>
            <pc:sldMk cId="1864373180" sldId="289"/>
            <ac:picMk id="8" creationId="{A4650F2C-763F-B833-B84B-FC966B2E6A0D}"/>
          </ac:picMkLst>
        </pc:picChg>
        <pc:cxnChg chg="add del mod">
          <ac:chgData name="Thomas Haas" userId="1606f4ea-0b98-4b1a-b2be-a760e4b38d56" providerId="ADAL" clId="{524C2138-DD9C-4376-A047-DF55DE8107A5}" dt="2024-02-19T15:47:25.899" v="1408" actId="478"/>
          <ac:cxnSpMkLst>
            <pc:docMk/>
            <pc:sldMk cId="1864373180" sldId="289"/>
            <ac:cxnSpMk id="11" creationId="{2EA8DD8D-C1B5-26FC-4D70-634E6D22E9DD}"/>
          </ac:cxnSpMkLst>
        </pc:cxnChg>
        <pc:cxnChg chg="add mod">
          <ac:chgData name="Thomas Haas" userId="1606f4ea-0b98-4b1a-b2be-a760e4b38d56" providerId="ADAL" clId="{524C2138-DD9C-4376-A047-DF55DE8107A5}" dt="2024-02-19T15:50:37.209" v="1583" actId="14100"/>
          <ac:cxnSpMkLst>
            <pc:docMk/>
            <pc:sldMk cId="1864373180" sldId="289"/>
            <ac:cxnSpMk id="12" creationId="{09B96FFF-DF14-89C1-2EC1-422BDEC1A2AA}"/>
          </ac:cxnSpMkLst>
        </pc:cxnChg>
      </pc:sldChg>
      <pc:sldChg chg="del">
        <pc:chgData name="Thomas Haas" userId="1606f4ea-0b98-4b1a-b2be-a760e4b38d56" providerId="ADAL" clId="{524C2138-DD9C-4376-A047-DF55DE8107A5}" dt="2024-02-19T10:13:01.285" v="35" actId="47"/>
        <pc:sldMkLst>
          <pc:docMk/>
          <pc:sldMk cId="1894378496" sldId="289"/>
        </pc:sldMkLst>
      </pc:sldChg>
      <pc:sldChg chg="addSp delSp modSp add mod modAnim">
        <pc:chgData name="Thomas Haas" userId="1606f4ea-0b98-4b1a-b2be-a760e4b38d56" providerId="ADAL" clId="{524C2138-DD9C-4376-A047-DF55DE8107A5}" dt="2024-02-19T13:05:30.424" v="1154" actId="14100"/>
        <pc:sldMkLst>
          <pc:docMk/>
          <pc:sldMk cId="1442971879" sldId="290"/>
        </pc:sldMkLst>
        <pc:spChg chg="add del mod">
          <ac:chgData name="Thomas Haas" userId="1606f4ea-0b98-4b1a-b2be-a760e4b38d56" providerId="ADAL" clId="{524C2138-DD9C-4376-A047-DF55DE8107A5}" dt="2024-02-19T12:32:44.341" v="260" actId="478"/>
          <ac:spMkLst>
            <pc:docMk/>
            <pc:sldMk cId="1442971879" sldId="290"/>
            <ac:spMk id="2" creationId="{B5F5A447-BA36-A9F7-AA31-4F548FA0D0AA}"/>
          </ac:spMkLst>
        </pc:spChg>
        <pc:spChg chg="mod">
          <ac:chgData name="Thomas Haas" userId="1606f4ea-0b98-4b1a-b2be-a760e4b38d56" providerId="ADAL" clId="{524C2138-DD9C-4376-A047-DF55DE8107A5}" dt="2024-02-19T12:29:07.030" v="151" actId="113"/>
          <ac:spMkLst>
            <pc:docMk/>
            <pc:sldMk cId="1442971879" sldId="290"/>
            <ac:spMk id="4" creationId="{A51A33AB-4ECD-BDDA-42C0-7DEB79C7280E}"/>
          </ac:spMkLst>
        </pc:spChg>
        <pc:spChg chg="mod">
          <ac:chgData name="Thomas Haas" userId="1606f4ea-0b98-4b1a-b2be-a760e4b38d56" providerId="ADAL" clId="{524C2138-DD9C-4376-A047-DF55DE8107A5}" dt="2024-02-19T12:32:04.315" v="253" actId="20577"/>
          <ac:spMkLst>
            <pc:docMk/>
            <pc:sldMk cId="1442971879" sldId="290"/>
            <ac:spMk id="6" creationId="{951F67C1-55E1-5944-0F2A-E1C2101F6387}"/>
          </ac:spMkLst>
        </pc:spChg>
        <pc:spChg chg="add mod">
          <ac:chgData name="Thomas Haas" userId="1606f4ea-0b98-4b1a-b2be-a760e4b38d56" providerId="ADAL" clId="{524C2138-DD9C-4376-A047-DF55DE8107A5}" dt="2024-02-19T13:05:30.424" v="1154" actId="14100"/>
          <ac:spMkLst>
            <pc:docMk/>
            <pc:sldMk cId="1442971879" sldId="290"/>
            <ac:spMk id="7" creationId="{18C76482-97D5-E844-2284-DAE6BEA0F25D}"/>
          </ac:spMkLst>
        </pc:spChg>
        <pc:spChg chg="add del mod">
          <ac:chgData name="Thomas Haas" userId="1606f4ea-0b98-4b1a-b2be-a760e4b38d56" providerId="ADAL" clId="{524C2138-DD9C-4376-A047-DF55DE8107A5}" dt="2024-02-19T12:34:12.902" v="283" actId="478"/>
          <ac:spMkLst>
            <pc:docMk/>
            <pc:sldMk cId="1442971879" sldId="290"/>
            <ac:spMk id="8" creationId="{29CAA415-4F9B-DEFB-0C31-3CC258EF30A6}"/>
          </ac:spMkLst>
        </pc:spChg>
        <pc:spChg chg="add mod">
          <ac:chgData name="Thomas Haas" userId="1606f4ea-0b98-4b1a-b2be-a760e4b38d56" providerId="ADAL" clId="{524C2138-DD9C-4376-A047-DF55DE8107A5}" dt="2024-02-19T12:35:35.404" v="302" actId="164"/>
          <ac:spMkLst>
            <pc:docMk/>
            <pc:sldMk cId="1442971879" sldId="290"/>
            <ac:spMk id="10" creationId="{0B6BCA28-E8CA-4BAD-342A-53B59A0ABED6}"/>
          </ac:spMkLst>
        </pc:spChg>
        <pc:spChg chg="add mod">
          <ac:chgData name="Thomas Haas" userId="1606f4ea-0b98-4b1a-b2be-a760e4b38d56" providerId="ADAL" clId="{524C2138-DD9C-4376-A047-DF55DE8107A5}" dt="2024-02-19T12:50:32.962" v="679" actId="207"/>
          <ac:spMkLst>
            <pc:docMk/>
            <pc:sldMk cId="1442971879" sldId="290"/>
            <ac:spMk id="12" creationId="{D027D021-AB0E-8146-D66A-DC3C018782C3}"/>
          </ac:spMkLst>
        </pc:spChg>
        <pc:grpChg chg="add mod">
          <ac:chgData name="Thomas Haas" userId="1606f4ea-0b98-4b1a-b2be-a760e4b38d56" providerId="ADAL" clId="{524C2138-DD9C-4376-A047-DF55DE8107A5}" dt="2024-02-19T12:35:35.404" v="302" actId="164"/>
          <ac:grpSpMkLst>
            <pc:docMk/>
            <pc:sldMk cId="1442971879" sldId="290"/>
            <ac:grpSpMk id="11" creationId="{6CC2977F-195B-91D3-0BCD-B760BF6DAC77}"/>
          </ac:grpSpMkLst>
        </pc:grpChg>
        <pc:picChg chg="add mod">
          <ac:chgData name="Thomas Haas" userId="1606f4ea-0b98-4b1a-b2be-a760e4b38d56" providerId="ADAL" clId="{524C2138-DD9C-4376-A047-DF55DE8107A5}" dt="2024-02-19T12:32:07.027" v="254" actId="1076"/>
          <ac:picMkLst>
            <pc:docMk/>
            <pc:sldMk cId="1442971879" sldId="290"/>
            <ac:picMk id="5" creationId="{F7ECB246-37D2-AFFC-6CB8-B4BCAF5E512C}"/>
          </ac:picMkLst>
        </pc:picChg>
        <pc:picChg chg="del">
          <ac:chgData name="Thomas Haas" userId="1606f4ea-0b98-4b1a-b2be-a760e4b38d56" providerId="ADAL" clId="{524C2138-DD9C-4376-A047-DF55DE8107A5}" dt="2024-02-19T12:29:19.295" v="153" actId="478"/>
          <ac:picMkLst>
            <pc:docMk/>
            <pc:sldMk cId="1442971879" sldId="290"/>
            <ac:picMk id="9" creationId="{DFC435AA-32CB-D262-F801-584D0342A1E4}"/>
          </ac:picMkLst>
        </pc:picChg>
      </pc:sldChg>
      <pc:sldChg chg="addSp delSp modSp add mod modAnim">
        <pc:chgData name="Thomas Haas" userId="1606f4ea-0b98-4b1a-b2be-a760e4b38d56" providerId="ADAL" clId="{524C2138-DD9C-4376-A047-DF55DE8107A5}" dt="2024-02-19T13:05:44.805" v="1163" actId="14100"/>
        <pc:sldMkLst>
          <pc:docMk/>
          <pc:sldMk cId="2371133450" sldId="291"/>
        </pc:sldMkLst>
        <pc:spChg chg="del mod topLvl">
          <ac:chgData name="Thomas Haas" userId="1606f4ea-0b98-4b1a-b2be-a760e4b38d56" providerId="ADAL" clId="{524C2138-DD9C-4376-A047-DF55DE8107A5}" dt="2024-02-19T12:55:09.500" v="747"/>
          <ac:spMkLst>
            <pc:docMk/>
            <pc:sldMk cId="2371133450" sldId="291"/>
            <ac:spMk id="3" creationId="{B76A6259-236F-46B0-111C-390E489F0B96}"/>
          </ac:spMkLst>
        </pc:spChg>
        <pc:spChg chg="mod">
          <ac:chgData name="Thomas Haas" userId="1606f4ea-0b98-4b1a-b2be-a760e4b38d56" providerId="ADAL" clId="{524C2138-DD9C-4376-A047-DF55DE8107A5}" dt="2024-02-19T12:51:06.956" v="691" actId="20577"/>
          <ac:spMkLst>
            <pc:docMk/>
            <pc:sldMk cId="2371133450" sldId="291"/>
            <ac:spMk id="4" creationId="{5E269C1E-3932-120C-E63F-FAB18D416DD0}"/>
          </ac:spMkLst>
        </pc:spChg>
        <pc:spChg chg="del mod topLvl">
          <ac:chgData name="Thomas Haas" userId="1606f4ea-0b98-4b1a-b2be-a760e4b38d56" providerId="ADAL" clId="{524C2138-DD9C-4376-A047-DF55DE8107A5}" dt="2024-02-19T12:54:34.019" v="730" actId="478"/>
          <ac:spMkLst>
            <pc:docMk/>
            <pc:sldMk cId="2371133450" sldId="291"/>
            <ac:spMk id="5" creationId="{3C37B84C-D305-38DC-B7F2-ACEA8D613900}"/>
          </ac:spMkLst>
        </pc:spChg>
        <pc:spChg chg="mod">
          <ac:chgData name="Thomas Haas" userId="1606f4ea-0b98-4b1a-b2be-a760e4b38d56" providerId="ADAL" clId="{524C2138-DD9C-4376-A047-DF55DE8107A5}" dt="2024-02-19T13:05:44.805" v="1163" actId="14100"/>
          <ac:spMkLst>
            <pc:docMk/>
            <pc:sldMk cId="2371133450" sldId="291"/>
            <ac:spMk id="6" creationId="{77D44E90-BAEF-B7D1-5BC9-FF447B4D3803}"/>
          </ac:spMkLst>
        </pc:spChg>
        <pc:spChg chg="add mod">
          <ac:chgData name="Thomas Haas" userId="1606f4ea-0b98-4b1a-b2be-a760e4b38d56" providerId="ADAL" clId="{524C2138-DD9C-4376-A047-DF55DE8107A5}" dt="2024-02-19T12:56:56.808" v="906" actId="1076"/>
          <ac:spMkLst>
            <pc:docMk/>
            <pc:sldMk cId="2371133450" sldId="291"/>
            <ac:spMk id="8" creationId="{246E08A3-F118-3C55-3900-43BCE15C616C}"/>
          </ac:spMkLst>
        </pc:spChg>
        <pc:grpChg chg="add del mod">
          <ac:chgData name="Thomas Haas" userId="1606f4ea-0b98-4b1a-b2be-a760e4b38d56" providerId="ADAL" clId="{524C2138-DD9C-4376-A047-DF55DE8107A5}" dt="2024-02-19T12:52:33.448" v="708" actId="165"/>
          <ac:grpSpMkLst>
            <pc:docMk/>
            <pc:sldMk cId="2371133450" sldId="291"/>
            <ac:grpSpMk id="2" creationId="{86040179-2B80-BFB7-43AD-A729B54F8299}"/>
          </ac:grpSpMkLst>
        </pc:grpChg>
        <pc:grpChg chg="add del mod">
          <ac:chgData name="Thomas Haas" userId="1606f4ea-0b98-4b1a-b2be-a760e4b38d56" providerId="ADAL" clId="{524C2138-DD9C-4376-A047-DF55DE8107A5}" dt="2024-02-19T12:54:31.896" v="729" actId="165"/>
          <ac:grpSpMkLst>
            <pc:docMk/>
            <pc:sldMk cId="2371133450" sldId="291"/>
            <ac:grpSpMk id="7" creationId="{571C889A-8D71-A576-0A6E-032D2DB589FF}"/>
          </ac:grpSpMkLst>
        </pc:grpChg>
        <pc:picChg chg="mod">
          <ac:chgData name="Thomas Haas" userId="1606f4ea-0b98-4b1a-b2be-a760e4b38d56" providerId="ADAL" clId="{524C2138-DD9C-4376-A047-DF55DE8107A5}" dt="2024-02-19T12:55:49.879" v="753" actId="1076"/>
          <ac:picMkLst>
            <pc:docMk/>
            <pc:sldMk cId="2371133450" sldId="291"/>
            <ac:picMk id="9" creationId="{C6F19513-2CE6-354B-FFF3-492E7B506EB8}"/>
          </ac:picMkLst>
        </pc:picChg>
      </pc:sldChg>
      <pc:sldChg chg="addSp delSp modSp add mod">
        <pc:chgData name="Thomas Haas" userId="1606f4ea-0b98-4b1a-b2be-a760e4b38d56" providerId="ADAL" clId="{524C2138-DD9C-4376-A047-DF55DE8107A5}" dt="2024-02-19T12:48:30.989" v="591" actId="207"/>
        <pc:sldMkLst>
          <pc:docMk/>
          <pc:sldMk cId="3999044526" sldId="292"/>
        </pc:sldMkLst>
        <pc:spChg chg="add del mod">
          <ac:chgData name="Thomas Haas" userId="1606f4ea-0b98-4b1a-b2be-a760e4b38d56" providerId="ADAL" clId="{524C2138-DD9C-4376-A047-DF55DE8107A5}" dt="2024-02-19T12:37:05.780" v="313" actId="478"/>
          <ac:spMkLst>
            <pc:docMk/>
            <pc:sldMk cId="3999044526" sldId="292"/>
            <ac:spMk id="3" creationId="{A19AE424-AF5B-A66D-43F2-004727BAC762}"/>
          </ac:spMkLst>
        </pc:spChg>
        <pc:spChg chg="mod">
          <ac:chgData name="Thomas Haas" userId="1606f4ea-0b98-4b1a-b2be-a760e4b38d56" providerId="ADAL" clId="{524C2138-DD9C-4376-A047-DF55DE8107A5}" dt="2024-02-19T12:37:01.424" v="311" actId="20577"/>
          <ac:spMkLst>
            <pc:docMk/>
            <pc:sldMk cId="3999044526" sldId="292"/>
            <ac:spMk id="4" creationId="{04CA8E0C-38B2-FFE9-F2FE-F0FBD84633F6}"/>
          </ac:spMkLst>
        </pc:spChg>
        <pc:spChg chg="del">
          <ac:chgData name="Thomas Haas" userId="1606f4ea-0b98-4b1a-b2be-a760e4b38d56" providerId="ADAL" clId="{524C2138-DD9C-4376-A047-DF55DE8107A5}" dt="2024-02-19T12:37:03.888" v="312" actId="478"/>
          <ac:spMkLst>
            <pc:docMk/>
            <pc:sldMk cId="3999044526" sldId="292"/>
            <ac:spMk id="6" creationId="{8490B06F-D68C-5CC1-B40F-260BD3FC9CCE}"/>
          </ac:spMkLst>
        </pc:spChg>
        <pc:spChg chg="add del mod">
          <ac:chgData name="Thomas Haas" userId="1606f4ea-0b98-4b1a-b2be-a760e4b38d56" providerId="ADAL" clId="{524C2138-DD9C-4376-A047-DF55DE8107A5}" dt="2024-02-19T12:41:05.648" v="327" actId="478"/>
          <ac:spMkLst>
            <pc:docMk/>
            <pc:sldMk cId="3999044526" sldId="292"/>
            <ac:spMk id="7" creationId="{340208A8-C37C-4545-D262-F89C62E2ED70}"/>
          </ac:spMkLst>
        </pc:spChg>
        <pc:spChg chg="add del mod">
          <ac:chgData name="Thomas Haas" userId="1606f4ea-0b98-4b1a-b2be-a760e4b38d56" providerId="ADAL" clId="{524C2138-DD9C-4376-A047-DF55DE8107A5}" dt="2024-02-19T12:43:06.226" v="376" actId="478"/>
          <ac:spMkLst>
            <pc:docMk/>
            <pc:sldMk cId="3999044526" sldId="292"/>
            <ac:spMk id="8" creationId="{D616A195-7BDD-B52F-42BE-3C87ACF5123D}"/>
          </ac:spMkLst>
        </pc:spChg>
        <pc:spChg chg="add mod">
          <ac:chgData name="Thomas Haas" userId="1606f4ea-0b98-4b1a-b2be-a760e4b38d56" providerId="ADAL" clId="{524C2138-DD9C-4376-A047-DF55DE8107A5}" dt="2024-02-19T12:48:30.989" v="591" actId="207"/>
          <ac:spMkLst>
            <pc:docMk/>
            <pc:sldMk cId="3999044526" sldId="292"/>
            <ac:spMk id="9" creationId="{1ECE3C51-E8C7-A4FD-8B43-AC13CF2659FE}"/>
          </ac:spMkLst>
        </pc:spChg>
        <pc:spChg chg="add mod">
          <ac:chgData name="Thomas Haas" userId="1606f4ea-0b98-4b1a-b2be-a760e4b38d56" providerId="ADAL" clId="{524C2138-DD9C-4376-A047-DF55DE8107A5}" dt="2024-02-19T12:48:30.989" v="591" actId="207"/>
          <ac:spMkLst>
            <pc:docMk/>
            <pc:sldMk cId="3999044526" sldId="292"/>
            <ac:spMk id="10" creationId="{6857344A-6F35-5C6F-0576-BD6354B95898}"/>
          </ac:spMkLst>
        </pc:spChg>
        <pc:picChg chg="add mod modCrop">
          <ac:chgData name="Thomas Haas" userId="1606f4ea-0b98-4b1a-b2be-a760e4b38d56" providerId="ADAL" clId="{524C2138-DD9C-4376-A047-DF55DE8107A5}" dt="2024-02-19T12:45:29.900" v="406" actId="1076"/>
          <ac:picMkLst>
            <pc:docMk/>
            <pc:sldMk cId="3999044526" sldId="292"/>
            <ac:picMk id="5" creationId="{32BFB75A-B287-4727-8D91-2858084AB789}"/>
          </ac:picMkLst>
        </pc:picChg>
        <pc:picChg chg="add mod">
          <ac:chgData name="Thomas Haas" userId="1606f4ea-0b98-4b1a-b2be-a760e4b38d56" providerId="ADAL" clId="{524C2138-DD9C-4376-A047-DF55DE8107A5}" dt="2024-02-19T12:45:31.572" v="407" actId="1076"/>
          <ac:picMkLst>
            <pc:docMk/>
            <pc:sldMk cId="3999044526" sldId="292"/>
            <ac:picMk id="1026" creationId="{00E04FE7-C723-A491-EEF3-1105AFB06B69}"/>
          </ac:picMkLst>
        </pc:picChg>
        <pc:picChg chg="add del mod">
          <ac:chgData name="Thomas Haas" userId="1606f4ea-0b98-4b1a-b2be-a760e4b38d56" providerId="ADAL" clId="{524C2138-DD9C-4376-A047-DF55DE8107A5}" dt="2024-02-19T12:45:07.737" v="388" actId="478"/>
          <ac:picMkLst>
            <pc:docMk/>
            <pc:sldMk cId="3999044526" sldId="292"/>
            <ac:picMk id="1028" creationId="{DD7962E3-FD58-E862-B07E-54E834F12D96}"/>
          </ac:picMkLst>
        </pc:picChg>
        <pc:picChg chg="add del mod">
          <ac:chgData name="Thomas Haas" userId="1606f4ea-0b98-4b1a-b2be-a760e4b38d56" providerId="ADAL" clId="{524C2138-DD9C-4376-A047-DF55DE8107A5}" dt="2024-02-19T12:45:06.807" v="387" actId="478"/>
          <ac:picMkLst>
            <pc:docMk/>
            <pc:sldMk cId="3999044526" sldId="292"/>
            <ac:picMk id="1030" creationId="{8ECD3A46-DB69-7BE8-442E-D13B56BC88B2}"/>
          </ac:picMkLst>
        </pc:picChg>
      </pc:sldChg>
      <pc:sldChg chg="addSp delSp modSp add mod">
        <pc:chgData name="Thomas Haas" userId="1606f4ea-0b98-4b1a-b2be-a760e4b38d56" providerId="ADAL" clId="{524C2138-DD9C-4376-A047-DF55DE8107A5}" dt="2024-02-19T12:48:33.954" v="592" actId="207"/>
        <pc:sldMkLst>
          <pc:docMk/>
          <pc:sldMk cId="592246266" sldId="293"/>
        </pc:sldMkLst>
        <pc:spChg chg="add mod">
          <ac:chgData name="Thomas Haas" userId="1606f4ea-0b98-4b1a-b2be-a760e4b38d56" providerId="ADAL" clId="{524C2138-DD9C-4376-A047-DF55DE8107A5}" dt="2024-02-19T12:48:33.954" v="592" actId="207"/>
          <ac:spMkLst>
            <pc:docMk/>
            <pc:sldMk cId="592246266" sldId="293"/>
            <ac:spMk id="2" creationId="{E860BCB1-6A9D-96A4-20F4-BC22371A76C4}"/>
          </ac:spMkLst>
        </pc:spChg>
        <pc:spChg chg="add mod">
          <ac:chgData name="Thomas Haas" userId="1606f4ea-0b98-4b1a-b2be-a760e4b38d56" providerId="ADAL" clId="{524C2138-DD9C-4376-A047-DF55DE8107A5}" dt="2024-02-19T12:48:33.954" v="592" actId="207"/>
          <ac:spMkLst>
            <pc:docMk/>
            <pc:sldMk cId="592246266" sldId="293"/>
            <ac:spMk id="3" creationId="{76867D7E-18AB-050E-6BAF-9767635EE3F3}"/>
          </ac:spMkLst>
        </pc:spChg>
        <pc:picChg chg="del">
          <ac:chgData name="Thomas Haas" userId="1606f4ea-0b98-4b1a-b2be-a760e4b38d56" providerId="ADAL" clId="{524C2138-DD9C-4376-A047-DF55DE8107A5}" dt="2024-02-19T12:46:46.630" v="495" actId="478"/>
          <ac:picMkLst>
            <pc:docMk/>
            <pc:sldMk cId="592246266" sldId="293"/>
            <ac:picMk id="5" creationId="{F4E9EC4B-FEF9-46F6-47E2-3C61DC2CD0AC}"/>
          </ac:picMkLst>
        </pc:picChg>
        <pc:picChg chg="del">
          <ac:chgData name="Thomas Haas" userId="1606f4ea-0b98-4b1a-b2be-a760e4b38d56" providerId="ADAL" clId="{524C2138-DD9C-4376-A047-DF55DE8107A5}" dt="2024-02-19T12:46:45.946" v="494" actId="478"/>
          <ac:picMkLst>
            <pc:docMk/>
            <pc:sldMk cId="592246266" sldId="293"/>
            <ac:picMk id="1026" creationId="{CF9D8F42-20FB-6CF5-766A-7022ABE9274D}"/>
          </ac:picMkLst>
        </pc:picChg>
        <pc:picChg chg="mod">
          <ac:chgData name="Thomas Haas" userId="1606f4ea-0b98-4b1a-b2be-a760e4b38d56" providerId="ADAL" clId="{524C2138-DD9C-4376-A047-DF55DE8107A5}" dt="2024-02-19T12:47:43.158" v="516" actId="12789"/>
          <ac:picMkLst>
            <pc:docMk/>
            <pc:sldMk cId="592246266" sldId="293"/>
            <ac:picMk id="1028" creationId="{C9A6350F-FE43-D300-1931-FE9C49C101E8}"/>
          </ac:picMkLst>
        </pc:picChg>
        <pc:picChg chg="mod">
          <ac:chgData name="Thomas Haas" userId="1606f4ea-0b98-4b1a-b2be-a760e4b38d56" providerId="ADAL" clId="{524C2138-DD9C-4376-A047-DF55DE8107A5}" dt="2024-02-19T12:47:43.158" v="516" actId="12789"/>
          <ac:picMkLst>
            <pc:docMk/>
            <pc:sldMk cId="592246266" sldId="293"/>
            <ac:picMk id="1030" creationId="{27245EFB-DE53-DDBB-89FC-30816B3111BE}"/>
          </ac:picMkLst>
        </pc:picChg>
      </pc:sldChg>
      <pc:sldChg chg="add del">
        <pc:chgData name="Thomas Haas" userId="1606f4ea-0b98-4b1a-b2be-a760e4b38d56" providerId="ADAL" clId="{524C2138-DD9C-4376-A047-DF55DE8107A5}" dt="2024-02-19T12:50:48.070" v="681" actId="47"/>
        <pc:sldMkLst>
          <pc:docMk/>
          <pc:sldMk cId="994962232" sldId="294"/>
        </pc:sldMkLst>
      </pc:sldChg>
      <pc:sldChg chg="addSp delSp modSp add mod ord modAnim">
        <pc:chgData name="Thomas Haas" userId="1606f4ea-0b98-4b1a-b2be-a760e4b38d56" providerId="ADAL" clId="{524C2138-DD9C-4376-A047-DF55DE8107A5}" dt="2024-02-26T09:18:20.729" v="3604" actId="14100"/>
        <pc:sldMkLst>
          <pc:docMk/>
          <pc:sldMk cId="3846656010" sldId="294"/>
        </pc:sldMkLst>
        <pc:spChg chg="add del mod">
          <ac:chgData name="Thomas Haas" userId="1606f4ea-0b98-4b1a-b2be-a760e4b38d56" providerId="ADAL" clId="{524C2138-DD9C-4376-A047-DF55DE8107A5}" dt="2024-02-19T15:32:25.054" v="1170" actId="478"/>
          <ac:spMkLst>
            <pc:docMk/>
            <pc:sldMk cId="3846656010" sldId="294"/>
            <ac:spMk id="3" creationId="{A7ADC4FA-4F9F-3BA3-EAFB-FECD1CFB6E86}"/>
          </ac:spMkLst>
        </pc:spChg>
        <pc:spChg chg="mod">
          <ac:chgData name="Thomas Haas" userId="1606f4ea-0b98-4b1a-b2be-a760e4b38d56" providerId="ADAL" clId="{524C2138-DD9C-4376-A047-DF55DE8107A5}" dt="2024-02-19T15:34:15.001" v="1205" actId="20577"/>
          <ac:spMkLst>
            <pc:docMk/>
            <pc:sldMk cId="3846656010" sldId="294"/>
            <ac:spMk id="4" creationId="{98DC25EA-1E71-044F-EF5E-AB9353D03045}"/>
          </ac:spMkLst>
        </pc:spChg>
        <pc:spChg chg="add mod">
          <ac:chgData name="Thomas Haas" userId="1606f4ea-0b98-4b1a-b2be-a760e4b38d56" providerId="ADAL" clId="{524C2138-DD9C-4376-A047-DF55DE8107A5}" dt="2024-02-26T09:17:51.360" v="3596" actId="6549"/>
          <ac:spMkLst>
            <pc:docMk/>
            <pc:sldMk cId="3846656010" sldId="294"/>
            <ac:spMk id="5" creationId="{6B8E5903-828B-A9A6-E587-56F816330DAA}"/>
          </ac:spMkLst>
        </pc:spChg>
        <pc:spChg chg="del">
          <ac:chgData name="Thomas Haas" userId="1606f4ea-0b98-4b1a-b2be-a760e4b38d56" providerId="ADAL" clId="{524C2138-DD9C-4376-A047-DF55DE8107A5}" dt="2024-02-19T15:32:23.629" v="1169" actId="478"/>
          <ac:spMkLst>
            <pc:docMk/>
            <pc:sldMk cId="3846656010" sldId="294"/>
            <ac:spMk id="6" creationId="{86CEA499-D52A-6AA7-B90F-3B41EDEE2C8E}"/>
          </ac:spMkLst>
        </pc:spChg>
        <pc:spChg chg="add mod">
          <ac:chgData name="Thomas Haas" userId="1606f4ea-0b98-4b1a-b2be-a760e4b38d56" providerId="ADAL" clId="{524C2138-DD9C-4376-A047-DF55DE8107A5}" dt="2024-02-19T15:42:18.855" v="1260" actId="1037"/>
          <ac:spMkLst>
            <pc:docMk/>
            <pc:sldMk cId="3846656010" sldId="294"/>
            <ac:spMk id="20" creationId="{C331A373-EF89-E46B-1159-F4D2D63E7D8D}"/>
          </ac:spMkLst>
        </pc:spChg>
        <pc:spChg chg="add mod">
          <ac:chgData name="Thomas Haas" userId="1606f4ea-0b98-4b1a-b2be-a760e4b38d56" providerId="ADAL" clId="{524C2138-DD9C-4376-A047-DF55DE8107A5}" dt="2024-02-19T15:42:11.712" v="1242" actId="20577"/>
          <ac:spMkLst>
            <pc:docMk/>
            <pc:sldMk cId="3846656010" sldId="294"/>
            <ac:spMk id="21" creationId="{FBA0E7E3-8ECD-E311-3193-0DB90A6ADD42}"/>
          </ac:spMkLst>
        </pc:spChg>
        <pc:spChg chg="add mod">
          <ac:chgData name="Thomas Haas" userId="1606f4ea-0b98-4b1a-b2be-a760e4b38d56" providerId="ADAL" clId="{524C2138-DD9C-4376-A047-DF55DE8107A5}" dt="2024-02-19T15:42:27.422" v="1263" actId="20577"/>
          <ac:spMkLst>
            <pc:docMk/>
            <pc:sldMk cId="3846656010" sldId="294"/>
            <ac:spMk id="22" creationId="{5BECE6CD-B59E-4C02-DAFC-C80CA8676D20}"/>
          </ac:spMkLst>
        </pc:spChg>
        <pc:spChg chg="add mod">
          <ac:chgData name="Thomas Haas" userId="1606f4ea-0b98-4b1a-b2be-a760e4b38d56" providerId="ADAL" clId="{524C2138-DD9C-4376-A047-DF55DE8107A5}" dt="2024-02-19T15:43:19.288" v="1294" actId="1038"/>
          <ac:spMkLst>
            <pc:docMk/>
            <pc:sldMk cId="3846656010" sldId="294"/>
            <ac:spMk id="23" creationId="{281843ED-4928-B262-1EA5-77294EF2D1CC}"/>
          </ac:spMkLst>
        </pc:spChg>
        <pc:spChg chg="add mod">
          <ac:chgData name="Thomas Haas" userId="1606f4ea-0b98-4b1a-b2be-a760e4b38d56" providerId="ADAL" clId="{524C2138-DD9C-4376-A047-DF55DE8107A5}" dt="2024-02-19T15:43:08.640" v="1270" actId="20577"/>
          <ac:spMkLst>
            <pc:docMk/>
            <pc:sldMk cId="3846656010" sldId="294"/>
            <ac:spMk id="24" creationId="{56382E22-2BC4-09C6-933F-ADE4AC54A052}"/>
          </ac:spMkLst>
        </pc:spChg>
        <pc:spChg chg="add mod">
          <ac:chgData name="Thomas Haas" userId="1606f4ea-0b98-4b1a-b2be-a760e4b38d56" providerId="ADAL" clId="{524C2138-DD9C-4376-A047-DF55DE8107A5}" dt="2024-02-19T15:43:53.070" v="1302" actId="1076"/>
          <ac:spMkLst>
            <pc:docMk/>
            <pc:sldMk cId="3846656010" sldId="294"/>
            <ac:spMk id="25" creationId="{EE3C0B6D-F37F-74DF-29B2-E5052A24268A}"/>
          </ac:spMkLst>
        </pc:spChg>
        <pc:spChg chg="add mod">
          <ac:chgData name="Thomas Haas" userId="1606f4ea-0b98-4b1a-b2be-a760e4b38d56" providerId="ADAL" clId="{524C2138-DD9C-4376-A047-DF55DE8107A5}" dt="2024-02-19T15:45:10.798" v="1324" actId="20577"/>
          <ac:spMkLst>
            <pc:docMk/>
            <pc:sldMk cId="3846656010" sldId="294"/>
            <ac:spMk id="26" creationId="{C20F886B-9677-088A-C92C-290C245FE888}"/>
          </ac:spMkLst>
        </pc:spChg>
        <pc:spChg chg="add mod">
          <ac:chgData name="Thomas Haas" userId="1606f4ea-0b98-4b1a-b2be-a760e4b38d56" providerId="ADAL" clId="{524C2138-DD9C-4376-A047-DF55DE8107A5}" dt="2024-02-19T15:45:13.448" v="1325" actId="20577"/>
          <ac:spMkLst>
            <pc:docMk/>
            <pc:sldMk cId="3846656010" sldId="294"/>
            <ac:spMk id="27" creationId="{30788DFC-7A96-0634-36D9-39C8BA773759}"/>
          </ac:spMkLst>
        </pc:spChg>
        <pc:spChg chg="add mod">
          <ac:chgData name="Thomas Haas" userId="1606f4ea-0b98-4b1a-b2be-a760e4b38d56" providerId="ADAL" clId="{524C2138-DD9C-4376-A047-DF55DE8107A5}" dt="2024-02-19T15:45:06.516" v="1323" actId="20577"/>
          <ac:spMkLst>
            <pc:docMk/>
            <pc:sldMk cId="3846656010" sldId="294"/>
            <ac:spMk id="28" creationId="{930E1125-C29C-0E6F-15A3-DDC36674876D}"/>
          </ac:spMkLst>
        </pc:spChg>
        <pc:spChg chg="add del mod">
          <ac:chgData name="Thomas Haas" userId="1606f4ea-0b98-4b1a-b2be-a760e4b38d56" providerId="ADAL" clId="{524C2138-DD9C-4376-A047-DF55DE8107A5}" dt="2024-02-19T15:45:58.558" v="1359" actId="478"/>
          <ac:spMkLst>
            <pc:docMk/>
            <pc:sldMk cId="3846656010" sldId="294"/>
            <ac:spMk id="29" creationId="{1E6E9C6E-F17C-5B53-74C3-776D7AD59CC4}"/>
          </ac:spMkLst>
        </pc:spChg>
        <pc:spChg chg="add mod">
          <ac:chgData name="Thomas Haas" userId="1606f4ea-0b98-4b1a-b2be-a760e4b38d56" providerId="ADAL" clId="{524C2138-DD9C-4376-A047-DF55DE8107A5}" dt="2024-02-26T09:18:20.729" v="3604" actId="14100"/>
          <ac:spMkLst>
            <pc:docMk/>
            <pc:sldMk cId="3846656010" sldId="294"/>
            <ac:spMk id="43" creationId="{52668A08-C015-2B62-0F12-A384C4ECA3CF}"/>
          </ac:spMkLst>
        </pc:spChg>
        <pc:graphicFrameChg chg="add del mod modGraphic">
          <ac:chgData name="Thomas Haas" userId="1606f4ea-0b98-4b1a-b2be-a760e4b38d56" providerId="ADAL" clId="{524C2138-DD9C-4376-A047-DF55DE8107A5}" dt="2024-02-19T15:32:49.058" v="1176" actId="478"/>
          <ac:graphicFrameMkLst>
            <pc:docMk/>
            <pc:sldMk cId="3846656010" sldId="294"/>
            <ac:graphicFrameMk id="5" creationId="{4FA13A8B-7DFD-828A-3875-3C8400E25CCD}"/>
          </ac:graphicFrameMkLst>
        </pc:graphicFrameChg>
        <pc:picChg chg="del">
          <ac:chgData name="Thomas Haas" userId="1606f4ea-0b98-4b1a-b2be-a760e4b38d56" providerId="ADAL" clId="{524C2138-DD9C-4376-A047-DF55DE8107A5}" dt="2024-02-19T15:32:26.534" v="1171" actId="478"/>
          <ac:picMkLst>
            <pc:docMk/>
            <pc:sldMk cId="3846656010" sldId="294"/>
            <ac:picMk id="8" creationId="{0931EAAF-FF49-8972-5C4E-9CE4307E7BB7}"/>
          </ac:picMkLst>
        </pc:picChg>
        <pc:picChg chg="add mod">
          <ac:chgData name="Thomas Haas" userId="1606f4ea-0b98-4b1a-b2be-a760e4b38d56" providerId="ADAL" clId="{524C2138-DD9C-4376-A047-DF55DE8107A5}" dt="2024-02-19T15:34:22.555" v="1206" actId="167"/>
          <ac:picMkLst>
            <pc:docMk/>
            <pc:sldMk cId="3846656010" sldId="294"/>
            <ac:picMk id="2050" creationId="{0EAF1F8D-3343-7655-80DB-8C8FEA785D10}"/>
          </ac:picMkLst>
        </pc:picChg>
        <pc:picChg chg="add del mod">
          <ac:chgData name="Thomas Haas" userId="1606f4ea-0b98-4b1a-b2be-a760e4b38d56" providerId="ADAL" clId="{524C2138-DD9C-4376-A047-DF55DE8107A5}" dt="2024-02-19T15:33:46.940" v="1197" actId="21"/>
          <ac:picMkLst>
            <pc:docMk/>
            <pc:sldMk cId="3846656010" sldId="294"/>
            <ac:picMk id="2051" creationId="{9DF1C09A-4DB0-83F1-5FB1-24BBDC33121E}"/>
          </ac:picMkLst>
        </pc:picChg>
        <pc:cxnChg chg="add mod">
          <ac:chgData name="Thomas Haas" userId="1606f4ea-0b98-4b1a-b2be-a760e4b38d56" providerId="ADAL" clId="{524C2138-DD9C-4376-A047-DF55DE8107A5}" dt="2024-02-26T09:17:22.979" v="3517" actId="14100"/>
          <ac:cxnSpMkLst>
            <pc:docMk/>
            <pc:sldMk cId="3846656010" sldId="294"/>
            <ac:cxnSpMk id="2" creationId="{AC6B6B54-59BA-8AC7-FC60-7D48B8D8BB4D}"/>
          </ac:cxnSpMkLst>
        </pc:cxnChg>
        <pc:cxnChg chg="add mod">
          <ac:chgData name="Thomas Haas" userId="1606f4ea-0b98-4b1a-b2be-a760e4b38d56" providerId="ADAL" clId="{524C2138-DD9C-4376-A047-DF55DE8107A5}" dt="2024-02-19T15:38:45.585" v="1214" actId="14100"/>
          <ac:cxnSpMkLst>
            <pc:docMk/>
            <pc:sldMk cId="3846656010" sldId="294"/>
            <ac:cxnSpMk id="9" creationId="{F2AB7148-6827-C9E6-2486-68B8C4BF2F83}"/>
          </ac:cxnSpMkLst>
        </pc:cxnChg>
        <pc:cxnChg chg="add mod">
          <ac:chgData name="Thomas Haas" userId="1606f4ea-0b98-4b1a-b2be-a760e4b38d56" providerId="ADAL" clId="{524C2138-DD9C-4376-A047-DF55DE8107A5}" dt="2024-02-19T15:39:33.063" v="1220" actId="14100"/>
          <ac:cxnSpMkLst>
            <pc:docMk/>
            <pc:sldMk cId="3846656010" sldId="294"/>
            <ac:cxnSpMk id="12" creationId="{475D1CB0-D8B8-B9F0-F35A-80B2255DF043}"/>
          </ac:cxnSpMkLst>
        </pc:cxnChg>
        <pc:cxnChg chg="add mod">
          <ac:chgData name="Thomas Haas" userId="1606f4ea-0b98-4b1a-b2be-a760e4b38d56" providerId="ADAL" clId="{524C2138-DD9C-4376-A047-DF55DE8107A5}" dt="2024-02-19T15:39:56.119" v="1224" actId="14100"/>
          <ac:cxnSpMkLst>
            <pc:docMk/>
            <pc:sldMk cId="3846656010" sldId="294"/>
            <ac:cxnSpMk id="17" creationId="{9A014A93-B392-D4EF-E26A-1F065B9B1CF4}"/>
          </ac:cxnSpMkLst>
        </pc:cxnChg>
        <pc:cxnChg chg="add mod">
          <ac:chgData name="Thomas Haas" userId="1606f4ea-0b98-4b1a-b2be-a760e4b38d56" providerId="ADAL" clId="{524C2138-DD9C-4376-A047-DF55DE8107A5}" dt="2024-02-19T15:44:39.825" v="1312" actId="14100"/>
          <ac:cxnSpMkLst>
            <pc:docMk/>
            <pc:sldMk cId="3846656010" sldId="294"/>
            <ac:cxnSpMk id="30" creationId="{FEAF177E-CF7D-4764-BA13-F6E842312A86}"/>
          </ac:cxnSpMkLst>
        </pc:cxnChg>
        <pc:cxnChg chg="add mod">
          <ac:chgData name="Thomas Haas" userId="1606f4ea-0b98-4b1a-b2be-a760e4b38d56" providerId="ADAL" clId="{524C2138-DD9C-4376-A047-DF55DE8107A5}" dt="2024-02-19T15:44:46.700" v="1315" actId="14100"/>
          <ac:cxnSpMkLst>
            <pc:docMk/>
            <pc:sldMk cId="3846656010" sldId="294"/>
            <ac:cxnSpMk id="33" creationId="{116DFAF7-EAB4-64C3-65D4-9399E435B2D8}"/>
          </ac:cxnSpMkLst>
        </pc:cxnChg>
        <pc:cxnChg chg="add mod">
          <ac:chgData name="Thomas Haas" userId="1606f4ea-0b98-4b1a-b2be-a760e4b38d56" providerId="ADAL" clId="{524C2138-DD9C-4376-A047-DF55DE8107A5}" dt="2024-02-19T15:44:52.394" v="1318" actId="14100"/>
          <ac:cxnSpMkLst>
            <pc:docMk/>
            <pc:sldMk cId="3846656010" sldId="294"/>
            <ac:cxnSpMk id="35" creationId="{CA697984-FF32-2E79-8C6A-99CAA3260467}"/>
          </ac:cxnSpMkLst>
        </pc:cxnChg>
        <pc:cxnChg chg="add del mod">
          <ac:chgData name="Thomas Haas" userId="1606f4ea-0b98-4b1a-b2be-a760e4b38d56" providerId="ADAL" clId="{524C2138-DD9C-4376-A047-DF55DE8107A5}" dt="2024-02-19T15:46:01.049" v="1360" actId="478"/>
          <ac:cxnSpMkLst>
            <pc:docMk/>
            <pc:sldMk cId="3846656010" sldId="294"/>
            <ac:cxnSpMk id="37" creationId="{1BC7E3B5-BDA5-E7E5-0755-49B5BED97989}"/>
          </ac:cxnSpMkLst>
        </pc:cxnChg>
        <pc:cxnChg chg="add mod">
          <ac:chgData name="Thomas Haas" userId="1606f4ea-0b98-4b1a-b2be-a760e4b38d56" providerId="ADAL" clId="{524C2138-DD9C-4376-A047-DF55DE8107A5}" dt="2024-02-19T15:45:33.989" v="1329" actId="14100"/>
          <ac:cxnSpMkLst>
            <pc:docMk/>
            <pc:sldMk cId="3846656010" sldId="294"/>
            <ac:cxnSpMk id="40" creationId="{FCF97231-3EE5-E210-1119-11DFB912B309}"/>
          </ac:cxnSpMkLst>
        </pc:cxnChg>
        <pc:cxnChg chg="add del mod">
          <ac:chgData name="Thomas Haas" userId="1606f4ea-0b98-4b1a-b2be-a760e4b38d56" providerId="ADAL" clId="{524C2138-DD9C-4376-A047-DF55DE8107A5}" dt="2024-02-19T15:45:55.891" v="1358" actId="478"/>
          <ac:cxnSpMkLst>
            <pc:docMk/>
            <pc:sldMk cId="3846656010" sldId="294"/>
            <ac:cxnSpMk id="42" creationId="{54BEF6D8-5E02-B047-EDDD-72E3DDB5348A}"/>
          </ac:cxnSpMkLst>
        </pc:cxnChg>
      </pc:sldChg>
      <pc:sldChg chg="addSp delSp modSp add mod modAnim chgLayout">
        <pc:chgData name="Thomas Haas" userId="1606f4ea-0b98-4b1a-b2be-a760e4b38d56" providerId="ADAL" clId="{524C2138-DD9C-4376-A047-DF55DE8107A5}" dt="2024-02-19T16:34:38.719" v="2400" actId="207"/>
        <pc:sldMkLst>
          <pc:docMk/>
          <pc:sldMk cId="1081770711" sldId="295"/>
        </pc:sldMkLst>
        <pc:spChg chg="add del mod">
          <ac:chgData name="Thomas Haas" userId="1606f4ea-0b98-4b1a-b2be-a760e4b38d56" providerId="ADAL" clId="{524C2138-DD9C-4376-A047-DF55DE8107A5}" dt="2024-02-19T16:23:20.745" v="1888" actId="21"/>
          <ac:spMkLst>
            <pc:docMk/>
            <pc:sldMk cId="1081770711" sldId="295"/>
            <ac:spMk id="3" creationId="{3E270A15-79CF-BE44-6354-D232792895BE}"/>
          </ac:spMkLst>
        </pc:spChg>
        <pc:spChg chg="mod ord">
          <ac:chgData name="Thomas Haas" userId="1606f4ea-0b98-4b1a-b2be-a760e4b38d56" providerId="ADAL" clId="{524C2138-DD9C-4376-A047-DF55DE8107A5}" dt="2024-02-19T16:23:25.512" v="1889" actId="700"/>
          <ac:spMkLst>
            <pc:docMk/>
            <pc:sldMk cId="1081770711" sldId="295"/>
            <ac:spMk id="4" creationId="{E1C6E76A-D7EF-B215-5036-9C81C27B18C3}"/>
          </ac:spMkLst>
        </pc:spChg>
        <pc:spChg chg="del">
          <ac:chgData name="Thomas Haas" userId="1606f4ea-0b98-4b1a-b2be-a760e4b38d56" providerId="ADAL" clId="{524C2138-DD9C-4376-A047-DF55DE8107A5}" dt="2024-02-19T15:56:56.300" v="1861" actId="478"/>
          <ac:spMkLst>
            <pc:docMk/>
            <pc:sldMk cId="1081770711" sldId="295"/>
            <ac:spMk id="6" creationId="{B662CF33-1935-2289-08C0-BF4513D3F9B2}"/>
          </ac:spMkLst>
        </pc:spChg>
        <pc:spChg chg="add del mod">
          <ac:chgData name="Thomas Haas" userId="1606f4ea-0b98-4b1a-b2be-a760e4b38d56" providerId="ADAL" clId="{524C2138-DD9C-4376-A047-DF55DE8107A5}" dt="2024-02-19T15:56:58.004" v="1862" actId="478"/>
          <ac:spMkLst>
            <pc:docMk/>
            <pc:sldMk cId="1081770711" sldId="295"/>
            <ac:spMk id="7" creationId="{4EAD3EAA-BBA3-614B-27EE-FC62B94F9313}"/>
          </ac:spMkLst>
        </pc:spChg>
        <pc:spChg chg="add del mod">
          <ac:chgData name="Thomas Haas" userId="1606f4ea-0b98-4b1a-b2be-a760e4b38d56" providerId="ADAL" clId="{524C2138-DD9C-4376-A047-DF55DE8107A5}" dt="2024-02-19T16:25:14.196" v="1972" actId="21"/>
          <ac:spMkLst>
            <pc:docMk/>
            <pc:sldMk cId="1081770711" sldId="295"/>
            <ac:spMk id="11" creationId="{70ED5976-CD43-DB2B-E948-2EC368DD4F4E}"/>
          </ac:spMkLst>
        </pc:spChg>
        <pc:spChg chg="add del mod ord">
          <ac:chgData name="Thomas Haas" userId="1606f4ea-0b98-4b1a-b2be-a760e4b38d56" providerId="ADAL" clId="{524C2138-DD9C-4376-A047-DF55DE8107A5}" dt="2024-02-19T16:23:41.570" v="1906" actId="478"/>
          <ac:spMkLst>
            <pc:docMk/>
            <pc:sldMk cId="1081770711" sldId="295"/>
            <ac:spMk id="12" creationId="{22252866-D1EF-FF90-54FD-600DB7E564A1}"/>
          </ac:spMkLst>
        </pc:spChg>
        <pc:spChg chg="add mod">
          <ac:chgData name="Thomas Haas" userId="1606f4ea-0b98-4b1a-b2be-a760e4b38d56" providerId="ADAL" clId="{524C2138-DD9C-4376-A047-DF55DE8107A5}" dt="2024-02-19T16:23:43.633" v="1907"/>
          <ac:spMkLst>
            <pc:docMk/>
            <pc:sldMk cId="1081770711" sldId="295"/>
            <ac:spMk id="13" creationId="{3E270A15-79CF-BE44-6354-D232792895BE}"/>
          </ac:spMkLst>
        </pc:spChg>
        <pc:spChg chg="add mod">
          <ac:chgData name="Thomas Haas" userId="1606f4ea-0b98-4b1a-b2be-a760e4b38d56" providerId="ADAL" clId="{524C2138-DD9C-4376-A047-DF55DE8107A5}" dt="2024-02-19T16:27:40.517" v="2152" actId="14100"/>
          <ac:spMkLst>
            <pc:docMk/>
            <pc:sldMk cId="1081770711" sldId="295"/>
            <ac:spMk id="15" creationId="{70ED5976-CD43-DB2B-E948-2EC368DD4F4E}"/>
          </ac:spMkLst>
        </pc:spChg>
        <pc:spChg chg="add mod">
          <ac:chgData name="Thomas Haas" userId="1606f4ea-0b98-4b1a-b2be-a760e4b38d56" providerId="ADAL" clId="{524C2138-DD9C-4376-A047-DF55DE8107A5}" dt="2024-02-19T16:27:01.327" v="2117" actId="1037"/>
          <ac:spMkLst>
            <pc:docMk/>
            <pc:sldMk cId="1081770711" sldId="295"/>
            <ac:spMk id="16" creationId="{8AD45143-F5BF-4011-5D2C-C4B609BF8D4C}"/>
          </ac:spMkLst>
        </pc:spChg>
        <pc:spChg chg="add mod">
          <ac:chgData name="Thomas Haas" userId="1606f4ea-0b98-4b1a-b2be-a760e4b38d56" providerId="ADAL" clId="{524C2138-DD9C-4376-A047-DF55DE8107A5}" dt="2024-02-19T16:27:36.568" v="2151" actId="14100"/>
          <ac:spMkLst>
            <pc:docMk/>
            <pc:sldMk cId="1081770711" sldId="295"/>
            <ac:spMk id="17" creationId="{2218F82A-008D-A7BB-CAA1-928CC315F9E4}"/>
          </ac:spMkLst>
        </pc:spChg>
        <pc:spChg chg="add mod">
          <ac:chgData name="Thomas Haas" userId="1606f4ea-0b98-4b1a-b2be-a760e4b38d56" providerId="ADAL" clId="{524C2138-DD9C-4376-A047-DF55DE8107A5}" dt="2024-02-19T16:28:51.923" v="2209" actId="122"/>
          <ac:spMkLst>
            <pc:docMk/>
            <pc:sldMk cId="1081770711" sldId="295"/>
            <ac:spMk id="18" creationId="{60FC31E8-6172-F84D-028D-A1D5A03234E1}"/>
          </ac:spMkLst>
        </pc:spChg>
        <pc:spChg chg="add mod">
          <ac:chgData name="Thomas Haas" userId="1606f4ea-0b98-4b1a-b2be-a760e4b38d56" providerId="ADAL" clId="{524C2138-DD9C-4376-A047-DF55DE8107A5}" dt="2024-02-19T16:29:02.062" v="2212" actId="1076"/>
          <ac:spMkLst>
            <pc:docMk/>
            <pc:sldMk cId="1081770711" sldId="295"/>
            <ac:spMk id="19" creationId="{5D0733A7-585A-AC31-C507-63A276509B60}"/>
          </ac:spMkLst>
        </pc:spChg>
        <pc:spChg chg="add mod">
          <ac:chgData name="Thomas Haas" userId="1606f4ea-0b98-4b1a-b2be-a760e4b38d56" providerId="ADAL" clId="{524C2138-DD9C-4376-A047-DF55DE8107A5}" dt="2024-02-19T16:29:15.515" v="2226" actId="20577"/>
          <ac:spMkLst>
            <pc:docMk/>
            <pc:sldMk cId="1081770711" sldId="295"/>
            <ac:spMk id="20" creationId="{D91DFF9A-2933-FA6C-857A-221D7D2611B7}"/>
          </ac:spMkLst>
        </pc:spChg>
        <pc:spChg chg="add mod">
          <ac:chgData name="Thomas Haas" userId="1606f4ea-0b98-4b1a-b2be-a760e4b38d56" providerId="ADAL" clId="{524C2138-DD9C-4376-A047-DF55DE8107A5}" dt="2024-02-19T16:31:17.382" v="2258" actId="208"/>
          <ac:spMkLst>
            <pc:docMk/>
            <pc:sldMk cId="1081770711" sldId="295"/>
            <ac:spMk id="21" creationId="{D5B5EE9E-B354-83DC-6568-2D65C56ED8EA}"/>
          </ac:spMkLst>
        </pc:spChg>
        <pc:spChg chg="add mod">
          <ac:chgData name="Thomas Haas" userId="1606f4ea-0b98-4b1a-b2be-a760e4b38d56" providerId="ADAL" clId="{524C2138-DD9C-4376-A047-DF55DE8107A5}" dt="2024-02-19T16:31:17.382" v="2258" actId="208"/>
          <ac:spMkLst>
            <pc:docMk/>
            <pc:sldMk cId="1081770711" sldId="295"/>
            <ac:spMk id="22" creationId="{56EC5A46-2FD8-2F84-7FC7-CE18DB604372}"/>
          </ac:spMkLst>
        </pc:spChg>
        <pc:spChg chg="add mod">
          <ac:chgData name="Thomas Haas" userId="1606f4ea-0b98-4b1a-b2be-a760e4b38d56" providerId="ADAL" clId="{524C2138-DD9C-4376-A047-DF55DE8107A5}" dt="2024-02-19T16:31:17.382" v="2258" actId="208"/>
          <ac:spMkLst>
            <pc:docMk/>
            <pc:sldMk cId="1081770711" sldId="295"/>
            <ac:spMk id="23" creationId="{9C96E82D-EDFB-3A81-3DAA-25DF6E907A4C}"/>
          </ac:spMkLst>
        </pc:spChg>
        <pc:spChg chg="add mod">
          <ac:chgData name="Thomas Haas" userId="1606f4ea-0b98-4b1a-b2be-a760e4b38d56" providerId="ADAL" clId="{524C2138-DD9C-4376-A047-DF55DE8107A5}" dt="2024-02-19T16:34:38.719" v="2400" actId="207"/>
          <ac:spMkLst>
            <pc:docMk/>
            <pc:sldMk cId="1081770711" sldId="295"/>
            <ac:spMk id="24" creationId="{5CAB72EB-9896-DB59-6898-F1978B4AE043}"/>
          </ac:spMkLst>
        </pc:spChg>
        <pc:picChg chg="del">
          <ac:chgData name="Thomas Haas" userId="1606f4ea-0b98-4b1a-b2be-a760e4b38d56" providerId="ADAL" clId="{524C2138-DD9C-4376-A047-DF55DE8107A5}" dt="2024-02-19T15:54:21.010" v="1860" actId="478"/>
          <ac:picMkLst>
            <pc:docMk/>
            <pc:sldMk cId="1081770711" sldId="295"/>
            <ac:picMk id="8" creationId="{F912CF4C-7689-DAD2-08D6-45C0C6B96466}"/>
          </ac:picMkLst>
        </pc:picChg>
        <pc:picChg chg="add del mod">
          <ac:chgData name="Thomas Haas" userId="1606f4ea-0b98-4b1a-b2be-a760e4b38d56" providerId="ADAL" clId="{524C2138-DD9C-4376-A047-DF55DE8107A5}" dt="2024-02-19T16:23:20.745" v="1888" actId="21"/>
          <ac:picMkLst>
            <pc:docMk/>
            <pc:sldMk cId="1081770711" sldId="295"/>
            <ac:picMk id="10" creationId="{DDD5E89A-7AC4-48C2-B0B6-3993818938F1}"/>
          </ac:picMkLst>
        </pc:picChg>
        <pc:picChg chg="add mod">
          <ac:chgData name="Thomas Haas" userId="1606f4ea-0b98-4b1a-b2be-a760e4b38d56" providerId="ADAL" clId="{524C2138-DD9C-4376-A047-DF55DE8107A5}" dt="2024-02-19T16:29:04.900" v="2214" actId="1076"/>
          <ac:picMkLst>
            <pc:docMk/>
            <pc:sldMk cId="1081770711" sldId="295"/>
            <ac:picMk id="14" creationId="{DDD5E89A-7AC4-48C2-B0B6-3993818938F1}"/>
          </ac:picMkLst>
        </pc:picChg>
      </pc:sldChg>
      <pc:sldChg chg="addSp delSp modSp add mod delAnim modAnim chgLayout">
        <pc:chgData name="Thomas Haas" userId="1606f4ea-0b98-4b1a-b2be-a760e4b38d56" providerId="ADAL" clId="{524C2138-DD9C-4376-A047-DF55DE8107A5}" dt="2024-02-20T09:45:48.635" v="3504" actId="20577"/>
        <pc:sldMkLst>
          <pc:docMk/>
          <pc:sldMk cId="824798187" sldId="296"/>
        </pc:sldMkLst>
        <pc:spChg chg="mod ord">
          <ac:chgData name="Thomas Haas" userId="1606f4ea-0b98-4b1a-b2be-a760e4b38d56" providerId="ADAL" clId="{524C2138-DD9C-4376-A047-DF55DE8107A5}" dt="2024-02-20T08:18:40.439" v="2907" actId="700"/>
          <ac:spMkLst>
            <pc:docMk/>
            <pc:sldMk cId="824798187" sldId="296"/>
            <ac:spMk id="4" creationId="{677DF765-9F63-4F91-759B-9A13D620CB96}"/>
          </ac:spMkLst>
        </pc:spChg>
        <pc:spChg chg="add mod ord">
          <ac:chgData name="Thomas Haas" userId="1606f4ea-0b98-4b1a-b2be-a760e4b38d56" providerId="ADAL" clId="{524C2138-DD9C-4376-A047-DF55DE8107A5}" dt="2024-02-20T08:18:40.439" v="2907" actId="700"/>
          <ac:spMkLst>
            <pc:docMk/>
            <pc:sldMk cId="824798187" sldId="296"/>
            <ac:spMk id="5" creationId="{AC5B1E34-D088-1A06-8A95-B262C0932DC6}"/>
          </ac:spMkLst>
        </pc:spChg>
        <pc:spChg chg="del mod">
          <ac:chgData name="Thomas Haas" userId="1606f4ea-0b98-4b1a-b2be-a760e4b38d56" providerId="ADAL" clId="{524C2138-DD9C-4376-A047-DF55DE8107A5}" dt="2024-02-20T08:18:32.119" v="2906" actId="21"/>
          <ac:spMkLst>
            <pc:docMk/>
            <pc:sldMk cId="824798187" sldId="296"/>
            <ac:spMk id="8" creationId="{851ACB0B-41EE-C8E9-C89C-5B2BA36CB78A}"/>
          </ac:spMkLst>
        </pc:spChg>
        <pc:spChg chg="del">
          <ac:chgData name="Thomas Haas" userId="1606f4ea-0b98-4b1a-b2be-a760e4b38d56" providerId="ADAL" clId="{524C2138-DD9C-4376-A047-DF55DE8107A5}" dt="2024-02-19T16:57:57.520" v="2641" actId="478"/>
          <ac:spMkLst>
            <pc:docMk/>
            <pc:sldMk cId="824798187" sldId="296"/>
            <ac:spMk id="9" creationId="{76EA6EE3-6CB4-110B-F327-792849D76B6F}"/>
          </ac:spMkLst>
        </pc:spChg>
        <pc:spChg chg="mod">
          <ac:chgData name="Thomas Haas" userId="1606f4ea-0b98-4b1a-b2be-a760e4b38d56" providerId="ADAL" clId="{524C2138-DD9C-4376-A047-DF55DE8107A5}" dt="2024-02-19T16:57:58.144" v="2642"/>
          <ac:spMkLst>
            <pc:docMk/>
            <pc:sldMk cId="824798187" sldId="296"/>
            <ac:spMk id="10" creationId="{3D042867-293E-3BF0-7D15-F172E252A688}"/>
          </ac:spMkLst>
        </pc:spChg>
        <pc:spChg chg="mod">
          <ac:chgData name="Thomas Haas" userId="1606f4ea-0b98-4b1a-b2be-a760e4b38d56" providerId="ADAL" clId="{524C2138-DD9C-4376-A047-DF55DE8107A5}" dt="2024-02-19T16:57:58.144" v="2642"/>
          <ac:spMkLst>
            <pc:docMk/>
            <pc:sldMk cId="824798187" sldId="296"/>
            <ac:spMk id="11" creationId="{E57BF9DC-16BA-FB29-8FFB-18FB49F57773}"/>
          </ac:spMkLst>
        </pc:spChg>
        <pc:spChg chg="add mod">
          <ac:chgData name="Thomas Haas" userId="1606f4ea-0b98-4b1a-b2be-a760e4b38d56" providerId="ADAL" clId="{524C2138-DD9C-4376-A047-DF55DE8107A5}" dt="2024-02-20T08:12:42.835" v="2659" actId="1076"/>
          <ac:spMkLst>
            <pc:docMk/>
            <pc:sldMk cId="824798187" sldId="296"/>
            <ac:spMk id="12" creationId="{C5122B8A-28F0-A028-DD6C-88AFB53787F7}"/>
          </ac:spMkLst>
        </pc:spChg>
        <pc:spChg chg="add mod">
          <ac:chgData name="Thomas Haas" userId="1606f4ea-0b98-4b1a-b2be-a760e4b38d56" providerId="ADAL" clId="{524C2138-DD9C-4376-A047-DF55DE8107A5}" dt="2024-02-20T08:13:55.645" v="2663" actId="206"/>
          <ac:spMkLst>
            <pc:docMk/>
            <pc:sldMk cId="824798187" sldId="296"/>
            <ac:spMk id="17" creationId="{6EF1AC02-2387-CF8A-BE08-488E36EFEC1F}"/>
          </ac:spMkLst>
        </pc:spChg>
        <pc:spChg chg="add mod">
          <ac:chgData name="Thomas Haas" userId="1606f4ea-0b98-4b1a-b2be-a760e4b38d56" providerId="ADAL" clId="{524C2138-DD9C-4376-A047-DF55DE8107A5}" dt="2024-02-20T08:14:35.997" v="2667" actId="206"/>
          <ac:spMkLst>
            <pc:docMk/>
            <pc:sldMk cId="824798187" sldId="296"/>
            <ac:spMk id="18" creationId="{0A5C9021-F381-D920-97C1-8E7A076151D5}"/>
          </ac:spMkLst>
        </pc:spChg>
        <pc:spChg chg="add mod">
          <ac:chgData name="Thomas Haas" userId="1606f4ea-0b98-4b1a-b2be-a760e4b38d56" providerId="ADAL" clId="{524C2138-DD9C-4376-A047-DF55DE8107A5}" dt="2024-02-20T08:13:36.259" v="2662" actId="14100"/>
          <ac:spMkLst>
            <pc:docMk/>
            <pc:sldMk cId="824798187" sldId="296"/>
            <ac:spMk id="19" creationId="{CC229273-60F4-8E3F-5C6C-197EC8D5DA54}"/>
          </ac:spMkLst>
        </pc:spChg>
        <pc:spChg chg="add mod">
          <ac:chgData name="Thomas Haas" userId="1606f4ea-0b98-4b1a-b2be-a760e4b38d56" providerId="ADAL" clId="{524C2138-DD9C-4376-A047-DF55DE8107A5}" dt="2024-02-20T08:13:30.412" v="2661" actId="14100"/>
          <ac:spMkLst>
            <pc:docMk/>
            <pc:sldMk cId="824798187" sldId="296"/>
            <ac:spMk id="20" creationId="{326473E7-E59F-570C-7160-C5CB38D965FE}"/>
          </ac:spMkLst>
        </pc:spChg>
        <pc:spChg chg="add mod">
          <ac:chgData name="Thomas Haas" userId="1606f4ea-0b98-4b1a-b2be-a760e4b38d56" providerId="ADAL" clId="{524C2138-DD9C-4376-A047-DF55DE8107A5}" dt="2024-02-20T08:12:42.835" v="2659" actId="1076"/>
          <ac:spMkLst>
            <pc:docMk/>
            <pc:sldMk cId="824798187" sldId="296"/>
            <ac:spMk id="22" creationId="{D3A1527B-FF12-FD1B-6C13-23045BE4ADC6}"/>
          </ac:spMkLst>
        </pc:spChg>
        <pc:spChg chg="add mod">
          <ac:chgData name="Thomas Haas" userId="1606f4ea-0b98-4b1a-b2be-a760e4b38d56" providerId="ADAL" clId="{524C2138-DD9C-4376-A047-DF55DE8107A5}" dt="2024-02-20T08:12:42.835" v="2659" actId="1076"/>
          <ac:spMkLst>
            <pc:docMk/>
            <pc:sldMk cId="824798187" sldId="296"/>
            <ac:spMk id="24" creationId="{832B829C-2C47-5EF4-0B8A-91D31C2ADB72}"/>
          </ac:spMkLst>
        </pc:spChg>
        <pc:spChg chg="add del mod">
          <ac:chgData name="Thomas Haas" userId="1606f4ea-0b98-4b1a-b2be-a760e4b38d56" providerId="ADAL" clId="{524C2138-DD9C-4376-A047-DF55DE8107A5}" dt="2024-02-20T08:14:36.515" v="2669"/>
          <ac:spMkLst>
            <pc:docMk/>
            <pc:sldMk cId="824798187" sldId="296"/>
            <ac:spMk id="26" creationId="{AD875BD9-C12A-7C58-A9FB-75E909D3B44B}"/>
          </ac:spMkLst>
        </pc:spChg>
        <pc:spChg chg="add mod">
          <ac:chgData name="Thomas Haas" userId="1606f4ea-0b98-4b1a-b2be-a760e4b38d56" providerId="ADAL" clId="{524C2138-DD9C-4376-A047-DF55DE8107A5}" dt="2024-02-20T08:16:53.987" v="2801" actId="1037"/>
          <ac:spMkLst>
            <pc:docMk/>
            <pc:sldMk cId="824798187" sldId="296"/>
            <ac:spMk id="35" creationId="{A8F10020-BFE8-862D-D857-8938EE4D2D21}"/>
          </ac:spMkLst>
        </pc:spChg>
        <pc:spChg chg="add mod">
          <ac:chgData name="Thomas Haas" userId="1606f4ea-0b98-4b1a-b2be-a760e4b38d56" providerId="ADAL" clId="{524C2138-DD9C-4376-A047-DF55DE8107A5}" dt="2024-02-20T08:18:10.348" v="2905" actId="1038"/>
          <ac:spMkLst>
            <pc:docMk/>
            <pc:sldMk cId="824798187" sldId="296"/>
            <ac:spMk id="39" creationId="{292D2CCA-FB29-AAF3-0774-7EA6BE4F5955}"/>
          </ac:spMkLst>
        </pc:spChg>
        <pc:spChg chg="add del mod ord">
          <ac:chgData name="Thomas Haas" userId="1606f4ea-0b98-4b1a-b2be-a760e4b38d56" providerId="ADAL" clId="{524C2138-DD9C-4376-A047-DF55DE8107A5}" dt="2024-02-20T08:18:48.487" v="2910" actId="478"/>
          <ac:spMkLst>
            <pc:docMk/>
            <pc:sldMk cId="824798187" sldId="296"/>
            <ac:spMk id="41" creationId="{47EA3AEB-502B-FACA-AB84-9B0170904EDB}"/>
          </ac:spMkLst>
        </pc:spChg>
        <pc:spChg chg="add mod">
          <ac:chgData name="Thomas Haas" userId="1606f4ea-0b98-4b1a-b2be-a760e4b38d56" providerId="ADAL" clId="{524C2138-DD9C-4376-A047-DF55DE8107A5}" dt="2024-02-20T08:18:42.622" v="2908"/>
          <ac:spMkLst>
            <pc:docMk/>
            <pc:sldMk cId="824798187" sldId="296"/>
            <ac:spMk id="42" creationId="{851ACB0B-41EE-C8E9-C89C-5B2BA36CB78A}"/>
          </ac:spMkLst>
        </pc:spChg>
        <pc:spChg chg="add del mod">
          <ac:chgData name="Thomas Haas" userId="1606f4ea-0b98-4b1a-b2be-a760e4b38d56" providerId="ADAL" clId="{524C2138-DD9C-4376-A047-DF55DE8107A5}" dt="2024-02-20T08:18:49.875" v="2911" actId="478"/>
          <ac:spMkLst>
            <pc:docMk/>
            <pc:sldMk cId="824798187" sldId="296"/>
            <ac:spMk id="44" creationId="{05635FC0-8413-B782-1102-E9CB504FBF79}"/>
          </ac:spMkLst>
        </pc:spChg>
        <pc:spChg chg="add mod ord">
          <ac:chgData name="Thomas Haas" userId="1606f4ea-0b98-4b1a-b2be-a760e4b38d56" providerId="ADAL" clId="{524C2138-DD9C-4376-A047-DF55DE8107A5}" dt="2024-02-20T09:45:48.635" v="3504" actId="20577"/>
          <ac:spMkLst>
            <pc:docMk/>
            <pc:sldMk cId="824798187" sldId="296"/>
            <ac:spMk id="45" creationId="{BD3EB862-6543-7D0D-E163-A6AD10E82F50}"/>
          </ac:spMkLst>
        </pc:spChg>
        <pc:spChg chg="add mod">
          <ac:chgData name="Thomas Haas" userId="1606f4ea-0b98-4b1a-b2be-a760e4b38d56" providerId="ADAL" clId="{524C2138-DD9C-4376-A047-DF55DE8107A5}" dt="2024-02-20T08:24:17.356" v="3125" actId="6549"/>
          <ac:spMkLst>
            <pc:docMk/>
            <pc:sldMk cId="824798187" sldId="296"/>
            <ac:spMk id="46" creationId="{7CA91804-7D31-0AA5-C89F-F9B33988139D}"/>
          </ac:spMkLst>
        </pc:spChg>
        <pc:spChg chg="add mod">
          <ac:chgData name="Thomas Haas" userId="1606f4ea-0b98-4b1a-b2be-a760e4b38d56" providerId="ADAL" clId="{524C2138-DD9C-4376-A047-DF55DE8107A5}" dt="2024-02-20T08:22:06.100" v="3077" actId="1076"/>
          <ac:spMkLst>
            <pc:docMk/>
            <pc:sldMk cId="824798187" sldId="296"/>
            <ac:spMk id="48" creationId="{02A83ABB-22A9-91A3-7835-5DF3CA30CF31}"/>
          </ac:spMkLst>
        </pc:spChg>
        <pc:spChg chg="add mod">
          <ac:chgData name="Thomas Haas" userId="1606f4ea-0b98-4b1a-b2be-a760e4b38d56" providerId="ADAL" clId="{524C2138-DD9C-4376-A047-DF55DE8107A5}" dt="2024-02-20T09:41:04.856" v="3500" actId="20577"/>
          <ac:spMkLst>
            <pc:docMk/>
            <pc:sldMk cId="824798187" sldId="296"/>
            <ac:spMk id="50" creationId="{0CC58EE1-8C9B-30F0-377E-F6D946EB18D9}"/>
          </ac:spMkLst>
        </pc:spChg>
        <pc:spChg chg="add mod">
          <ac:chgData name="Thomas Haas" userId="1606f4ea-0b98-4b1a-b2be-a760e4b38d56" providerId="ADAL" clId="{524C2138-DD9C-4376-A047-DF55DE8107A5}" dt="2024-02-20T09:34:43.679" v="3498" actId="1076"/>
          <ac:spMkLst>
            <pc:docMk/>
            <pc:sldMk cId="824798187" sldId="296"/>
            <ac:spMk id="58" creationId="{D8C46F6A-689D-2A11-6025-ABF04E066792}"/>
          </ac:spMkLst>
        </pc:spChg>
        <pc:grpChg chg="add mod">
          <ac:chgData name="Thomas Haas" userId="1606f4ea-0b98-4b1a-b2be-a760e4b38d56" providerId="ADAL" clId="{524C2138-DD9C-4376-A047-DF55DE8107A5}" dt="2024-02-20T08:12:42.835" v="2659" actId="1076"/>
          <ac:grpSpMkLst>
            <pc:docMk/>
            <pc:sldMk cId="824798187" sldId="296"/>
            <ac:grpSpMk id="6" creationId="{5671C737-270E-1FE8-3541-1C80D4FD6027}"/>
          </ac:grpSpMkLst>
        </pc:grpChg>
        <pc:picChg chg="add del">
          <ac:chgData name="Thomas Haas" userId="1606f4ea-0b98-4b1a-b2be-a760e4b38d56" providerId="ADAL" clId="{524C2138-DD9C-4376-A047-DF55DE8107A5}" dt="2024-02-19T16:55:27.096" v="2640" actId="478"/>
          <ac:picMkLst>
            <pc:docMk/>
            <pc:sldMk cId="824798187" sldId="296"/>
            <ac:picMk id="3" creationId="{53CE3A79-6775-CD36-7E94-C3248D66A420}"/>
          </ac:picMkLst>
        </pc:picChg>
        <pc:picChg chg="del">
          <ac:chgData name="Thomas Haas" userId="1606f4ea-0b98-4b1a-b2be-a760e4b38d56" providerId="ADAL" clId="{524C2138-DD9C-4376-A047-DF55DE8107A5}" dt="2024-02-19T16:43:54.467" v="2638" actId="478"/>
          <ac:picMkLst>
            <pc:docMk/>
            <pc:sldMk cId="824798187" sldId="296"/>
            <ac:picMk id="7" creationId="{38DCD565-D260-1AE4-CBD5-B7DA6043743A}"/>
          </ac:picMkLst>
        </pc:pic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13" creationId="{8F44DCEF-CDEA-0C66-5F2C-81CE010EC83D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14" creationId="{D8D3176B-56C8-E51E-712A-0F1CD75D12BA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15" creationId="{AF4D80BC-0DC3-583F-426B-3651FE30B183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16" creationId="{6B3BDFE4-4D87-D600-16B9-237EBBEC7B02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21" creationId="{57E634BD-1052-05C6-6A47-2C4FE11E221E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23" creationId="{5471E6A2-8A3C-84A9-559C-AD4B9AE7C800}"/>
          </ac:cxnSpMkLst>
        </pc:cxnChg>
        <pc:cxnChg chg="add mod">
          <ac:chgData name="Thomas Haas" userId="1606f4ea-0b98-4b1a-b2be-a760e4b38d56" providerId="ADAL" clId="{524C2138-DD9C-4376-A047-DF55DE8107A5}" dt="2024-02-20T08:12:42.835" v="2659" actId="1076"/>
          <ac:cxnSpMkLst>
            <pc:docMk/>
            <pc:sldMk cId="824798187" sldId="296"/>
            <ac:cxnSpMk id="25" creationId="{0B832467-3014-4A48-600B-73D0AD2A6172}"/>
          </ac:cxnSpMkLst>
        </pc:cxnChg>
        <pc:cxnChg chg="add mod">
          <ac:chgData name="Thomas Haas" userId="1606f4ea-0b98-4b1a-b2be-a760e4b38d56" providerId="ADAL" clId="{524C2138-DD9C-4376-A047-DF55DE8107A5}" dt="2024-02-20T08:16:35.062" v="2785" actId="12789"/>
          <ac:cxnSpMkLst>
            <pc:docMk/>
            <pc:sldMk cId="824798187" sldId="296"/>
            <ac:cxnSpMk id="27" creationId="{03DFB035-26E8-E922-58AB-C101709B2D20}"/>
          </ac:cxnSpMkLst>
        </pc:cxnChg>
        <pc:cxnChg chg="add del mod">
          <ac:chgData name="Thomas Haas" userId="1606f4ea-0b98-4b1a-b2be-a760e4b38d56" providerId="ADAL" clId="{524C2138-DD9C-4376-A047-DF55DE8107A5}" dt="2024-02-20T08:15:06.311" v="2675" actId="478"/>
          <ac:cxnSpMkLst>
            <pc:docMk/>
            <pc:sldMk cId="824798187" sldId="296"/>
            <ac:cxnSpMk id="29" creationId="{7CA7F554-0A0C-0AC3-FCF1-891B18ECF140}"/>
          </ac:cxnSpMkLst>
        </pc:cxnChg>
        <pc:cxnChg chg="add mod">
          <ac:chgData name="Thomas Haas" userId="1606f4ea-0b98-4b1a-b2be-a760e4b38d56" providerId="ADAL" clId="{524C2138-DD9C-4376-A047-DF55DE8107A5}" dt="2024-02-20T08:16:35.062" v="2785" actId="12789"/>
          <ac:cxnSpMkLst>
            <pc:docMk/>
            <pc:sldMk cId="824798187" sldId="296"/>
            <ac:cxnSpMk id="30" creationId="{0549CFFE-6025-EA7E-7672-41971A021910}"/>
          </ac:cxnSpMkLst>
        </pc:cxnChg>
        <pc:cxnChg chg="add mod">
          <ac:chgData name="Thomas Haas" userId="1606f4ea-0b98-4b1a-b2be-a760e4b38d56" providerId="ADAL" clId="{524C2138-DD9C-4376-A047-DF55DE8107A5}" dt="2024-02-20T08:16:35.695" v="2786" actId="408"/>
          <ac:cxnSpMkLst>
            <pc:docMk/>
            <pc:sldMk cId="824798187" sldId="296"/>
            <ac:cxnSpMk id="31" creationId="{6EB51A54-58AC-3B1A-F7BA-772E9BA8A4A2}"/>
          </ac:cxnSpMkLst>
        </pc:cxnChg>
        <pc:cxnChg chg="add mod">
          <ac:chgData name="Thomas Haas" userId="1606f4ea-0b98-4b1a-b2be-a760e4b38d56" providerId="ADAL" clId="{524C2138-DD9C-4376-A047-DF55DE8107A5}" dt="2024-02-20T08:17:15.409" v="2832" actId="1035"/>
          <ac:cxnSpMkLst>
            <pc:docMk/>
            <pc:sldMk cId="824798187" sldId="296"/>
            <ac:cxnSpMk id="36" creationId="{F7996832-A270-9BCF-63FB-563FA8EA73D4}"/>
          </ac:cxnSpMkLst>
        </pc:cxnChg>
        <pc:cxnChg chg="add mod">
          <ac:chgData name="Thomas Haas" userId="1606f4ea-0b98-4b1a-b2be-a760e4b38d56" providerId="ADAL" clId="{524C2138-DD9C-4376-A047-DF55DE8107A5}" dt="2024-02-20T08:17:22.462" v="2865" actId="1037"/>
          <ac:cxnSpMkLst>
            <pc:docMk/>
            <pc:sldMk cId="824798187" sldId="296"/>
            <ac:cxnSpMk id="37" creationId="{3F23C0FF-C826-ACA3-1424-45A97E02C7FA}"/>
          </ac:cxnSpMkLst>
        </pc:cxnChg>
        <pc:cxnChg chg="add mod">
          <ac:chgData name="Thomas Haas" userId="1606f4ea-0b98-4b1a-b2be-a760e4b38d56" providerId="ADAL" clId="{524C2138-DD9C-4376-A047-DF55DE8107A5}" dt="2024-02-20T08:17:37.461" v="2873" actId="14100"/>
          <ac:cxnSpMkLst>
            <pc:docMk/>
            <pc:sldMk cId="824798187" sldId="296"/>
            <ac:cxnSpMk id="38" creationId="{B459F04D-84D4-7BEA-1639-0EB7D2D15B47}"/>
          </ac:cxnSpMkLst>
        </pc:cxnChg>
        <pc:cxnChg chg="add mod">
          <ac:chgData name="Thomas Haas" userId="1606f4ea-0b98-4b1a-b2be-a760e4b38d56" providerId="ADAL" clId="{524C2138-DD9C-4376-A047-DF55DE8107A5}" dt="2024-02-20T08:22:18.116" v="3079" actId="1582"/>
          <ac:cxnSpMkLst>
            <pc:docMk/>
            <pc:sldMk cId="824798187" sldId="296"/>
            <ac:cxnSpMk id="47" creationId="{57804D8E-C377-058B-3DD5-5B783F7B65F8}"/>
          </ac:cxnSpMkLst>
        </pc:cxnChg>
        <pc:cxnChg chg="add mod">
          <ac:chgData name="Thomas Haas" userId="1606f4ea-0b98-4b1a-b2be-a760e4b38d56" providerId="ADAL" clId="{524C2138-DD9C-4376-A047-DF55DE8107A5}" dt="2024-02-20T08:24:06.843" v="3123" actId="14100"/>
          <ac:cxnSpMkLst>
            <pc:docMk/>
            <pc:sldMk cId="824798187" sldId="296"/>
            <ac:cxnSpMk id="49" creationId="{4226DE5D-D83B-1526-062F-A762EE0DD0EB}"/>
          </ac:cxnSpMkLst>
        </pc:cxnChg>
        <pc:cxnChg chg="add mod">
          <ac:chgData name="Thomas Haas" userId="1606f4ea-0b98-4b1a-b2be-a760e4b38d56" providerId="ADAL" clId="{524C2138-DD9C-4376-A047-DF55DE8107A5}" dt="2024-02-20T08:23:45.959" v="3118" actId="14100"/>
          <ac:cxnSpMkLst>
            <pc:docMk/>
            <pc:sldMk cId="824798187" sldId="296"/>
            <ac:cxnSpMk id="51" creationId="{599937FA-5B3B-6DF0-87F0-157CBF742FDB}"/>
          </ac:cxnSpMkLst>
        </pc:cxnChg>
      </pc:sldChg>
      <pc:sldChg chg="addSp modSp new del mod">
        <pc:chgData name="Thomas Haas" userId="1606f4ea-0b98-4b1a-b2be-a760e4b38d56" providerId="ADAL" clId="{524C2138-DD9C-4376-A047-DF55DE8107A5}" dt="2024-02-26T10:16:02.624" v="3792" actId="47"/>
        <pc:sldMkLst>
          <pc:docMk/>
          <pc:sldMk cId="2464193965" sldId="297"/>
        </pc:sldMkLst>
        <pc:picChg chg="add mod">
          <ac:chgData name="Thomas Haas" userId="1606f4ea-0b98-4b1a-b2be-a760e4b38d56" providerId="ADAL" clId="{524C2138-DD9C-4376-A047-DF55DE8107A5}" dt="2024-02-23T12:07:58.489" v="3507" actId="1076"/>
          <ac:picMkLst>
            <pc:docMk/>
            <pc:sldMk cId="2464193965" sldId="297"/>
            <ac:picMk id="5" creationId="{1F9CBA2D-E34F-1050-BFE6-ED4DD0DC0EC5}"/>
          </ac:picMkLst>
        </pc:picChg>
        <pc:picChg chg="add mod">
          <ac:chgData name="Thomas Haas" userId="1606f4ea-0b98-4b1a-b2be-a760e4b38d56" providerId="ADAL" clId="{524C2138-DD9C-4376-A047-DF55DE8107A5}" dt="2024-02-23T12:09:31.255" v="3509" actId="1076"/>
          <ac:picMkLst>
            <pc:docMk/>
            <pc:sldMk cId="2464193965" sldId="297"/>
            <ac:picMk id="7" creationId="{72F9224C-6E16-FD89-C874-9F1E7BF56A10}"/>
          </ac:picMkLst>
        </pc:picChg>
      </pc:sldChg>
      <pc:sldChg chg="addSp delSp modSp new del mod">
        <pc:chgData name="Thomas Haas" userId="1606f4ea-0b98-4b1a-b2be-a760e4b38d56" providerId="ADAL" clId="{524C2138-DD9C-4376-A047-DF55DE8107A5}" dt="2024-02-26T10:16:01.582" v="3791" actId="47"/>
        <pc:sldMkLst>
          <pc:docMk/>
          <pc:sldMk cId="78488320" sldId="298"/>
        </pc:sldMkLst>
        <pc:picChg chg="add del mod modCrop">
          <ac:chgData name="Thomas Haas" userId="1606f4ea-0b98-4b1a-b2be-a760e4b38d56" providerId="ADAL" clId="{524C2138-DD9C-4376-A047-DF55DE8107A5}" dt="2024-02-26T10:15:04.919" v="3775" actId="21"/>
          <ac:picMkLst>
            <pc:docMk/>
            <pc:sldMk cId="78488320" sldId="298"/>
            <ac:picMk id="5" creationId="{4CA638D7-9850-E5C7-F85D-038EBAF534AC}"/>
          </ac:picMkLst>
        </pc:picChg>
        <pc:picChg chg="add del mod">
          <ac:chgData name="Thomas Haas" userId="1606f4ea-0b98-4b1a-b2be-a760e4b38d56" providerId="ADAL" clId="{524C2138-DD9C-4376-A047-DF55DE8107A5}" dt="2024-02-26T10:15:18.641" v="3783" actId="21"/>
          <ac:picMkLst>
            <pc:docMk/>
            <pc:sldMk cId="78488320" sldId="298"/>
            <ac:picMk id="7" creationId="{B24B4735-C699-C537-DD37-372FA501E70C}"/>
          </ac:picMkLst>
        </pc:picChg>
      </pc:sldChg>
      <pc:sldChg chg="addSp modSp add mod">
        <pc:chgData name="Thomas Haas" userId="1606f4ea-0b98-4b1a-b2be-a760e4b38d56" providerId="ADAL" clId="{524C2138-DD9C-4376-A047-DF55DE8107A5}" dt="2024-02-26T10:14:22.893" v="3757" actId="6549"/>
        <pc:sldMkLst>
          <pc:docMk/>
          <pc:sldMk cId="2359086509" sldId="299"/>
        </pc:sldMkLst>
        <pc:spChg chg="mod">
          <ac:chgData name="Thomas Haas" userId="1606f4ea-0b98-4b1a-b2be-a760e4b38d56" providerId="ADAL" clId="{524C2138-DD9C-4376-A047-DF55DE8107A5}" dt="2024-02-26T10:11:29.963" v="3633" actId="20577"/>
          <ac:spMkLst>
            <pc:docMk/>
            <pc:sldMk cId="2359086509" sldId="299"/>
            <ac:spMk id="4" creationId="{8190E48C-89F7-BF42-649D-5BBC011832C4}"/>
          </ac:spMkLst>
        </pc:spChg>
        <pc:spChg chg="add mod">
          <ac:chgData name="Thomas Haas" userId="1606f4ea-0b98-4b1a-b2be-a760e4b38d56" providerId="ADAL" clId="{524C2138-DD9C-4376-A047-DF55DE8107A5}" dt="2024-02-26T10:13:56.155" v="3734" actId="122"/>
          <ac:spMkLst>
            <pc:docMk/>
            <pc:sldMk cId="2359086509" sldId="299"/>
            <ac:spMk id="5" creationId="{0A92804E-2EE5-0133-4EAD-CEED85D06B47}"/>
          </ac:spMkLst>
        </pc:spChg>
        <pc:spChg chg="add mod">
          <ac:chgData name="Thomas Haas" userId="1606f4ea-0b98-4b1a-b2be-a760e4b38d56" providerId="ADAL" clId="{524C2138-DD9C-4376-A047-DF55DE8107A5}" dt="2024-02-26T10:14:22.893" v="3757" actId="6549"/>
          <ac:spMkLst>
            <pc:docMk/>
            <pc:sldMk cId="2359086509" sldId="299"/>
            <ac:spMk id="8" creationId="{17ACA73F-5A2F-A6F3-FFDA-E2B69F9510E9}"/>
          </ac:spMkLst>
        </pc:spChg>
        <pc:picChg chg="add mod modCrop">
          <ac:chgData name="Thomas Haas" userId="1606f4ea-0b98-4b1a-b2be-a760e4b38d56" providerId="ADAL" clId="{524C2138-DD9C-4376-A047-DF55DE8107A5}" dt="2024-02-26T10:13:44.045" v="3715" actId="1076"/>
          <ac:picMkLst>
            <pc:docMk/>
            <pc:sldMk cId="2359086509" sldId="299"/>
            <ac:picMk id="2" creationId="{C245BB4F-DA2D-2DF8-1A6E-18ACC700ACBA}"/>
          </ac:picMkLst>
        </pc:picChg>
        <pc:picChg chg="add mod modCrop">
          <ac:chgData name="Thomas Haas" userId="1606f4ea-0b98-4b1a-b2be-a760e4b38d56" providerId="ADAL" clId="{524C2138-DD9C-4376-A047-DF55DE8107A5}" dt="2024-02-26T10:13:46.202" v="3716" actId="1076"/>
          <ac:picMkLst>
            <pc:docMk/>
            <pc:sldMk cId="2359086509" sldId="299"/>
            <ac:picMk id="3" creationId="{CFAAFE08-291F-733A-9C0B-BC7B9770F0FF}"/>
          </ac:picMkLst>
        </pc:picChg>
        <pc:picChg chg="add mod">
          <ac:chgData name="Thomas Haas" userId="1606f4ea-0b98-4b1a-b2be-a760e4b38d56" providerId="ADAL" clId="{524C2138-DD9C-4376-A047-DF55DE8107A5}" dt="2024-02-26T10:14:01.989" v="3735"/>
          <ac:picMkLst>
            <pc:docMk/>
            <pc:sldMk cId="2359086509" sldId="299"/>
            <ac:picMk id="6" creationId="{6D7765B3-B596-2908-D3E3-E8E6D8D7885A}"/>
          </ac:picMkLst>
        </pc:picChg>
        <pc:picChg chg="add mod">
          <ac:chgData name="Thomas Haas" userId="1606f4ea-0b98-4b1a-b2be-a760e4b38d56" providerId="ADAL" clId="{524C2138-DD9C-4376-A047-DF55DE8107A5}" dt="2024-02-26T10:14:01.989" v="3735"/>
          <ac:picMkLst>
            <pc:docMk/>
            <pc:sldMk cId="2359086509" sldId="299"/>
            <ac:picMk id="7" creationId="{C8092021-4551-9E70-792C-FE4043D89194}"/>
          </ac:picMkLst>
        </pc:picChg>
      </pc:sldChg>
      <pc:sldChg chg="addSp modSp add mod chgLayout">
        <pc:chgData name="Thomas Haas" userId="1606f4ea-0b98-4b1a-b2be-a760e4b38d56" providerId="ADAL" clId="{524C2138-DD9C-4376-A047-DF55DE8107A5}" dt="2024-02-26T10:16:19.216" v="3825" actId="20577"/>
        <pc:sldMkLst>
          <pc:docMk/>
          <pc:sldMk cId="502251000" sldId="300"/>
        </pc:sldMkLst>
        <pc:spChg chg="add mod ord">
          <ac:chgData name="Thomas Haas" userId="1606f4ea-0b98-4b1a-b2be-a760e4b38d56" providerId="ADAL" clId="{524C2138-DD9C-4376-A047-DF55DE8107A5}" dt="2024-02-26T10:16:19.216" v="3825" actId="20577"/>
          <ac:spMkLst>
            <pc:docMk/>
            <pc:sldMk cId="502251000" sldId="300"/>
            <ac:spMk id="2" creationId="{56DA2528-3892-4F11-4326-29E760ADA200}"/>
          </ac:spMkLst>
        </pc:spChg>
        <pc:spChg chg="mod ord">
          <ac:chgData name="Thomas Haas" userId="1606f4ea-0b98-4b1a-b2be-a760e4b38d56" providerId="ADAL" clId="{524C2138-DD9C-4376-A047-DF55DE8107A5}" dt="2024-02-26T10:16:07.155" v="3793" actId="700"/>
          <ac:spMkLst>
            <pc:docMk/>
            <pc:sldMk cId="502251000" sldId="300"/>
            <ac:spMk id="4" creationId="{4C7A3195-7130-2E63-432B-A13AD54B4BF5}"/>
          </ac:spMkLst>
        </pc:spChg>
      </pc:sldChg>
      <pc:sldChg chg="addSp delSp modSp add mod">
        <pc:chgData name="Thomas Haas" userId="1606f4ea-0b98-4b1a-b2be-a760e4b38d56" providerId="ADAL" clId="{524C2138-DD9C-4376-A047-DF55DE8107A5}" dt="2024-02-26T10:15:48.127" v="3790" actId="1076"/>
        <pc:sldMkLst>
          <pc:docMk/>
          <pc:sldMk cId="4145752459" sldId="301"/>
        </pc:sldMkLst>
        <pc:spChg chg="del">
          <ac:chgData name="Thomas Haas" userId="1606f4ea-0b98-4b1a-b2be-a760e4b38d56" providerId="ADAL" clId="{524C2138-DD9C-4376-A047-DF55DE8107A5}" dt="2024-02-26T10:15:12.031" v="3779" actId="478"/>
          <ac:spMkLst>
            <pc:docMk/>
            <pc:sldMk cId="4145752459" sldId="301"/>
            <ac:spMk id="5" creationId="{11988763-C58A-9199-0E77-DFBAFDB76FA1}"/>
          </ac:spMkLst>
        </pc:spChg>
        <pc:spChg chg="del mod">
          <ac:chgData name="Thomas Haas" userId="1606f4ea-0b98-4b1a-b2be-a760e4b38d56" providerId="ADAL" clId="{524C2138-DD9C-4376-A047-DF55DE8107A5}" dt="2024-02-26T10:15:15.498" v="3782" actId="478"/>
          <ac:spMkLst>
            <pc:docMk/>
            <pc:sldMk cId="4145752459" sldId="301"/>
            <ac:spMk id="8" creationId="{46101B8C-E93D-25FE-90FC-164EAF6492E0}"/>
          </ac:spMkLst>
        </pc:spChg>
        <pc:picChg chg="del">
          <ac:chgData name="Thomas Haas" userId="1606f4ea-0b98-4b1a-b2be-a760e4b38d56" providerId="ADAL" clId="{524C2138-DD9C-4376-A047-DF55DE8107A5}" dt="2024-02-26T10:15:13.633" v="3780" actId="478"/>
          <ac:picMkLst>
            <pc:docMk/>
            <pc:sldMk cId="4145752459" sldId="301"/>
            <ac:picMk id="2" creationId="{FB842BBB-07D7-C3D9-2B74-88D7FCC5A1FB}"/>
          </ac:picMkLst>
        </pc:picChg>
        <pc:picChg chg="del">
          <ac:chgData name="Thomas Haas" userId="1606f4ea-0b98-4b1a-b2be-a760e4b38d56" providerId="ADAL" clId="{524C2138-DD9C-4376-A047-DF55DE8107A5}" dt="2024-02-26T10:15:07.452" v="3776" actId="478"/>
          <ac:picMkLst>
            <pc:docMk/>
            <pc:sldMk cId="4145752459" sldId="301"/>
            <ac:picMk id="3" creationId="{59412FD1-5B23-7A82-6BB8-FC1AE6BBE749}"/>
          </ac:picMkLst>
        </pc:picChg>
        <pc:picChg chg="add mod">
          <ac:chgData name="Thomas Haas" userId="1606f4ea-0b98-4b1a-b2be-a760e4b38d56" providerId="ADAL" clId="{524C2138-DD9C-4376-A047-DF55DE8107A5}" dt="2024-02-26T10:15:10.742" v="3778" actId="1076"/>
          <ac:picMkLst>
            <pc:docMk/>
            <pc:sldMk cId="4145752459" sldId="301"/>
            <ac:picMk id="6" creationId="{4CA638D7-9850-E5C7-F85D-038EBAF534AC}"/>
          </ac:picMkLst>
        </pc:picChg>
        <pc:picChg chg="add mod modCrop">
          <ac:chgData name="Thomas Haas" userId="1606f4ea-0b98-4b1a-b2be-a760e4b38d56" providerId="ADAL" clId="{524C2138-DD9C-4376-A047-DF55DE8107A5}" dt="2024-02-26T10:15:48.127" v="3790" actId="1076"/>
          <ac:picMkLst>
            <pc:docMk/>
            <pc:sldMk cId="4145752459" sldId="301"/>
            <ac:picMk id="7" creationId="{B24B4735-C699-C537-DD37-372FA501E70C}"/>
          </ac:picMkLst>
        </pc:picChg>
      </pc:sldChg>
      <pc:sldChg chg="addSp delSp modSp add mod delAnim modAnim">
        <pc:chgData name="Thomas Haas" userId="1606f4ea-0b98-4b1a-b2be-a760e4b38d56" providerId="ADAL" clId="{524C2138-DD9C-4376-A047-DF55DE8107A5}" dt="2024-02-26T10:25:53.833" v="4042" actId="1076"/>
        <pc:sldMkLst>
          <pc:docMk/>
          <pc:sldMk cId="2418901410" sldId="302"/>
        </pc:sldMkLst>
        <pc:spChg chg="mod">
          <ac:chgData name="Thomas Haas" userId="1606f4ea-0b98-4b1a-b2be-a760e4b38d56" providerId="ADAL" clId="{524C2138-DD9C-4376-A047-DF55DE8107A5}" dt="2024-02-26T10:21:42.637" v="3904" actId="20577"/>
          <ac:spMkLst>
            <pc:docMk/>
            <pc:sldMk cId="2418901410" sldId="302"/>
            <ac:spMk id="4" creationId="{5BEEE90B-538C-6351-739C-A50FAEF22B2F}"/>
          </ac:spMkLst>
        </pc:spChg>
        <pc:spChg chg="add mod">
          <ac:chgData name="Thomas Haas" userId="1606f4ea-0b98-4b1a-b2be-a760e4b38d56" providerId="ADAL" clId="{524C2138-DD9C-4376-A047-DF55DE8107A5}" dt="2024-02-26T10:25:53.833" v="4042" actId="1076"/>
          <ac:spMkLst>
            <pc:docMk/>
            <pc:sldMk cId="2418901410" sldId="302"/>
            <ac:spMk id="7" creationId="{D2A77C6F-D4F4-0975-DE0F-72B23B0E8E51}"/>
          </ac:spMkLst>
        </pc:spChg>
        <pc:spChg chg="add del mod">
          <ac:chgData name="Thomas Haas" userId="1606f4ea-0b98-4b1a-b2be-a760e4b38d56" providerId="ADAL" clId="{524C2138-DD9C-4376-A047-DF55DE8107A5}" dt="2024-02-26T10:25:30.025" v="3997" actId="478"/>
          <ac:spMkLst>
            <pc:docMk/>
            <pc:sldMk cId="2418901410" sldId="302"/>
            <ac:spMk id="8" creationId="{6A51332B-EAEB-D0E4-DF61-3E30557E949F}"/>
          </ac:spMkLst>
        </pc:spChg>
        <pc:spChg chg="mod">
          <ac:chgData name="Thomas Haas" userId="1606f4ea-0b98-4b1a-b2be-a760e4b38d56" providerId="ADAL" clId="{524C2138-DD9C-4376-A047-DF55DE8107A5}" dt="2024-02-26T10:23:11.182" v="3972" actId="20577"/>
          <ac:spMkLst>
            <pc:docMk/>
            <pc:sldMk cId="2418901410" sldId="302"/>
            <ac:spMk id="13" creationId="{9DE375AB-AC91-96A8-B35E-3CC0B46834D6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15" creationId="{55D97B65-797B-4775-4404-E284060F4CEB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16" creationId="{E4ADB183-C3C4-AE18-4D32-7BEC7462EC16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17" creationId="{C3881609-C4E6-B97B-AB20-A258284763A8}"/>
          </ac:spMkLst>
        </pc:spChg>
        <pc:spChg chg="del">
          <ac:chgData name="Thomas Haas" userId="1606f4ea-0b98-4b1a-b2be-a760e4b38d56" providerId="ADAL" clId="{524C2138-DD9C-4376-A047-DF55DE8107A5}" dt="2024-02-26T10:25:13.967" v="3994" actId="21"/>
          <ac:spMkLst>
            <pc:docMk/>
            <pc:sldMk cId="2418901410" sldId="302"/>
            <ac:spMk id="18" creationId="{D2A77C6F-D4F4-0975-DE0F-72B23B0E8E51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19" creationId="{030D52D3-E574-871E-74E6-86D9ACCEF7E5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20" creationId="{89A336E5-8A09-429D-71ED-F23379C1F422}"/>
          </ac:spMkLst>
        </pc:spChg>
        <pc:spChg chg="del">
          <ac:chgData name="Thomas Haas" userId="1606f4ea-0b98-4b1a-b2be-a760e4b38d56" providerId="ADAL" clId="{524C2138-DD9C-4376-A047-DF55DE8107A5}" dt="2024-02-26T10:25:13.967" v="3994" actId="21"/>
          <ac:spMkLst>
            <pc:docMk/>
            <pc:sldMk cId="2418901410" sldId="302"/>
            <ac:spMk id="21" creationId="{6A51332B-EAEB-D0E4-DF61-3E30557E949F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22" creationId="{365EA50C-71FA-FF96-510C-41144C053064}"/>
          </ac:spMkLst>
        </pc:spChg>
        <pc:spChg chg="del">
          <ac:chgData name="Thomas Haas" userId="1606f4ea-0b98-4b1a-b2be-a760e4b38d56" providerId="ADAL" clId="{524C2138-DD9C-4376-A047-DF55DE8107A5}" dt="2024-02-26T10:21:58.656" v="3907" actId="478"/>
          <ac:spMkLst>
            <pc:docMk/>
            <pc:sldMk cId="2418901410" sldId="302"/>
            <ac:spMk id="23" creationId="{D3EB9A00-A327-A533-FAB0-A5DA764F103F}"/>
          </ac:spMkLst>
        </pc:spChg>
        <pc:spChg chg="del">
          <ac:chgData name="Thomas Haas" userId="1606f4ea-0b98-4b1a-b2be-a760e4b38d56" providerId="ADAL" clId="{524C2138-DD9C-4376-A047-DF55DE8107A5}" dt="2024-02-26T10:21:46.648" v="3905" actId="478"/>
          <ac:spMkLst>
            <pc:docMk/>
            <pc:sldMk cId="2418901410" sldId="302"/>
            <ac:spMk id="24" creationId="{8A4ED9F4-DEF1-3CE2-6C5C-0E3A359A6404}"/>
          </ac:spMkLst>
        </pc:spChg>
        <pc:picChg chg="add mod">
          <ac:chgData name="Thomas Haas" userId="1606f4ea-0b98-4b1a-b2be-a760e4b38d56" providerId="ADAL" clId="{524C2138-DD9C-4376-A047-DF55DE8107A5}" dt="2024-02-26T10:25:05.446" v="3993" actId="1076"/>
          <ac:picMkLst>
            <pc:docMk/>
            <pc:sldMk cId="2418901410" sldId="302"/>
            <ac:picMk id="3" creationId="{08A69FA6-E531-E57F-8268-7F52E7F000C4}"/>
          </ac:picMkLst>
        </pc:picChg>
        <pc:picChg chg="add mod">
          <ac:chgData name="Thomas Haas" userId="1606f4ea-0b98-4b1a-b2be-a760e4b38d56" providerId="ADAL" clId="{524C2138-DD9C-4376-A047-DF55DE8107A5}" dt="2024-02-26T10:25:03.859" v="3992" actId="1076"/>
          <ac:picMkLst>
            <pc:docMk/>
            <pc:sldMk cId="2418901410" sldId="302"/>
            <ac:picMk id="6" creationId="{D18CB203-E44D-9543-1051-BA954F6DBAD3}"/>
          </ac:picMkLst>
        </pc:picChg>
        <pc:picChg chg="del">
          <ac:chgData name="Thomas Haas" userId="1606f4ea-0b98-4b1a-b2be-a760e4b38d56" providerId="ADAL" clId="{524C2138-DD9C-4376-A047-DF55DE8107A5}" dt="2024-02-26T10:21:52.911" v="3906" actId="478"/>
          <ac:picMkLst>
            <pc:docMk/>
            <pc:sldMk cId="2418901410" sldId="302"/>
            <ac:picMk id="14" creationId="{4533A570-0E2B-F095-1411-C266A0BBDEF9}"/>
          </ac:picMkLst>
        </pc:picChg>
      </pc:sldChg>
      <pc:sldChg chg="new del">
        <pc:chgData name="Thomas Haas" userId="1606f4ea-0b98-4b1a-b2be-a760e4b38d56" providerId="ADAL" clId="{524C2138-DD9C-4376-A047-DF55DE8107A5}" dt="2024-02-26T13:15:33.410" v="4075" actId="47"/>
        <pc:sldMkLst>
          <pc:docMk/>
          <pc:sldMk cId="3585010992" sldId="303"/>
        </pc:sldMkLst>
      </pc:sldChg>
      <pc:sldChg chg="modSp add mod">
        <pc:chgData name="Thomas Haas" userId="1606f4ea-0b98-4b1a-b2be-a760e4b38d56" providerId="ADAL" clId="{524C2138-DD9C-4376-A047-DF55DE8107A5}" dt="2024-02-26T14:01:40.384" v="5149" actId="20577"/>
        <pc:sldMkLst>
          <pc:docMk/>
          <pc:sldMk cId="873852506" sldId="304"/>
        </pc:sldMkLst>
        <pc:spChg chg="mod">
          <ac:chgData name="Thomas Haas" userId="1606f4ea-0b98-4b1a-b2be-a760e4b38d56" providerId="ADAL" clId="{524C2138-DD9C-4376-A047-DF55DE8107A5}" dt="2024-02-26T14:01:40.384" v="5149" actId="20577"/>
          <ac:spMkLst>
            <pc:docMk/>
            <pc:sldMk cId="873852506" sldId="304"/>
            <ac:spMk id="2" creationId="{25E664B1-2B1C-51F6-FF31-096D2CAB0760}"/>
          </ac:spMkLst>
        </pc:spChg>
        <pc:spChg chg="mod">
          <ac:chgData name="Thomas Haas" userId="1606f4ea-0b98-4b1a-b2be-a760e4b38d56" providerId="ADAL" clId="{524C2138-DD9C-4376-A047-DF55DE8107A5}" dt="2024-02-26T13:51:13.144" v="4490" actId="20577"/>
          <ac:spMkLst>
            <pc:docMk/>
            <pc:sldMk cId="873852506" sldId="304"/>
            <ac:spMk id="4" creationId="{4B2D2B05-84CA-015D-F152-5813E38A8C68}"/>
          </ac:spMkLst>
        </pc:spChg>
      </pc:sldChg>
    </pc:docChg>
  </pc:docChgLst>
  <pc:docChgLst>
    <pc:chgData name="Thomas Haas" userId="1606f4ea-0b98-4b1a-b2be-a760e4b38d56" providerId="ADAL" clId="{CA7AAC94-504A-4438-9E16-83355D14EC8B}"/>
    <pc:docChg chg="custSel addSld delSld modSld sldOrd">
      <pc:chgData name="Thomas Haas" userId="1606f4ea-0b98-4b1a-b2be-a760e4b38d56" providerId="ADAL" clId="{CA7AAC94-504A-4438-9E16-83355D14EC8B}" dt="2024-08-23T15:21:19.892" v="97" actId="478"/>
      <pc:docMkLst>
        <pc:docMk/>
      </pc:docMkLst>
      <pc:sldChg chg="modSp mod">
        <pc:chgData name="Thomas Haas" userId="1606f4ea-0b98-4b1a-b2be-a760e4b38d56" providerId="ADAL" clId="{CA7AAC94-504A-4438-9E16-83355D14EC8B}" dt="2024-08-23T13:52:13.327" v="4" actId="20577"/>
        <pc:sldMkLst>
          <pc:docMk/>
          <pc:sldMk cId="3070610632" sldId="259"/>
        </pc:sldMkLst>
        <pc:spChg chg="mod">
          <ac:chgData name="Thomas Haas" userId="1606f4ea-0b98-4b1a-b2be-a760e4b38d56" providerId="ADAL" clId="{CA7AAC94-504A-4438-9E16-83355D14EC8B}" dt="2024-08-23T13:52:13.327" v="4" actId="20577"/>
          <ac:spMkLst>
            <pc:docMk/>
            <pc:sldMk cId="3070610632" sldId="259"/>
            <ac:spMk id="4" creationId="{2F7058D1-E8F2-43E5-C568-D205A16CED7C}"/>
          </ac:spMkLst>
        </pc:spChg>
      </pc:sldChg>
      <pc:sldChg chg="del">
        <pc:chgData name="Thomas Haas" userId="1606f4ea-0b98-4b1a-b2be-a760e4b38d56" providerId="ADAL" clId="{CA7AAC94-504A-4438-9E16-83355D14EC8B}" dt="2024-08-23T14:22:58.644" v="8" actId="47"/>
        <pc:sldMkLst>
          <pc:docMk/>
          <pc:sldMk cId="502251000" sldId="300"/>
        </pc:sldMkLst>
      </pc:sldChg>
      <pc:sldChg chg="modSp mod">
        <pc:chgData name="Thomas Haas" userId="1606f4ea-0b98-4b1a-b2be-a760e4b38d56" providerId="ADAL" clId="{CA7AAC94-504A-4438-9E16-83355D14EC8B}" dt="2024-08-23T15:18:07.169" v="79" actId="6549"/>
        <pc:sldMkLst>
          <pc:docMk/>
          <pc:sldMk cId="2418901410" sldId="302"/>
        </pc:sldMkLst>
        <pc:spChg chg="mod">
          <ac:chgData name="Thomas Haas" userId="1606f4ea-0b98-4b1a-b2be-a760e4b38d56" providerId="ADAL" clId="{CA7AAC94-504A-4438-9E16-83355D14EC8B}" dt="2024-08-23T15:18:07.169" v="79" actId="6549"/>
          <ac:spMkLst>
            <pc:docMk/>
            <pc:sldMk cId="2418901410" sldId="302"/>
            <ac:spMk id="13" creationId="{9DE375AB-AC91-96A8-B35E-3CC0B46834D6}"/>
          </ac:spMkLst>
        </pc:spChg>
      </pc:sldChg>
      <pc:sldChg chg="modSp mod">
        <pc:chgData name="Thomas Haas" userId="1606f4ea-0b98-4b1a-b2be-a760e4b38d56" providerId="ADAL" clId="{CA7AAC94-504A-4438-9E16-83355D14EC8B}" dt="2024-08-23T14:24:30.370" v="45" actId="6549"/>
        <pc:sldMkLst>
          <pc:docMk/>
          <pc:sldMk cId="873852506" sldId="304"/>
        </pc:sldMkLst>
        <pc:spChg chg="mod">
          <ac:chgData name="Thomas Haas" userId="1606f4ea-0b98-4b1a-b2be-a760e4b38d56" providerId="ADAL" clId="{CA7AAC94-504A-4438-9E16-83355D14EC8B}" dt="2024-08-23T14:24:30.370" v="45" actId="6549"/>
          <ac:spMkLst>
            <pc:docMk/>
            <pc:sldMk cId="873852506" sldId="304"/>
            <ac:spMk id="2" creationId="{25E664B1-2B1C-51F6-FF31-096D2CAB0760}"/>
          </ac:spMkLst>
        </pc:spChg>
      </pc:sldChg>
      <pc:sldChg chg="del">
        <pc:chgData name="Thomas Haas" userId="1606f4ea-0b98-4b1a-b2be-a760e4b38d56" providerId="ADAL" clId="{CA7AAC94-504A-4438-9E16-83355D14EC8B}" dt="2024-08-23T14:22:40.778" v="6" actId="47"/>
        <pc:sldMkLst>
          <pc:docMk/>
          <pc:sldMk cId="864907170" sldId="305"/>
        </pc:sldMkLst>
      </pc:sldChg>
      <pc:sldChg chg="addSp delSp modSp add mod ord">
        <pc:chgData name="Thomas Haas" userId="1606f4ea-0b98-4b1a-b2be-a760e4b38d56" providerId="ADAL" clId="{CA7AAC94-504A-4438-9E16-83355D14EC8B}" dt="2024-08-23T15:20:42.379" v="87" actId="478"/>
        <pc:sldMkLst>
          <pc:docMk/>
          <pc:sldMk cId="3625711430" sldId="305"/>
        </pc:sldMkLst>
        <pc:spChg chg="mod">
          <ac:chgData name="Thomas Haas" userId="1606f4ea-0b98-4b1a-b2be-a760e4b38d56" providerId="ADAL" clId="{CA7AAC94-504A-4438-9E16-83355D14EC8B}" dt="2024-08-23T15:10:27.248" v="56" actId="20577"/>
          <ac:spMkLst>
            <pc:docMk/>
            <pc:sldMk cId="3625711430" sldId="305"/>
            <ac:spMk id="4" creationId="{8190E48C-89F7-BF42-649D-5BBC011832C4}"/>
          </ac:spMkLst>
        </pc:spChg>
        <pc:picChg chg="del">
          <ac:chgData name="Thomas Haas" userId="1606f4ea-0b98-4b1a-b2be-a760e4b38d56" providerId="ADAL" clId="{CA7AAC94-504A-4438-9E16-83355D14EC8B}" dt="2024-08-23T15:19:26.621" v="80" actId="478"/>
          <ac:picMkLst>
            <pc:docMk/>
            <pc:sldMk cId="3625711430" sldId="305"/>
            <ac:picMk id="2" creationId="{C245BB4F-DA2D-2DF8-1A6E-18ACC700ACBA}"/>
          </ac:picMkLst>
        </pc:picChg>
        <pc:picChg chg="del">
          <ac:chgData name="Thomas Haas" userId="1606f4ea-0b98-4b1a-b2be-a760e4b38d56" providerId="ADAL" clId="{CA7AAC94-504A-4438-9E16-83355D14EC8B}" dt="2024-08-23T15:11:14.350" v="59" actId="478"/>
          <ac:picMkLst>
            <pc:docMk/>
            <pc:sldMk cId="3625711430" sldId="305"/>
            <ac:picMk id="3" creationId="{CFAAFE08-291F-733A-9C0B-BC7B9770F0FF}"/>
          </ac:picMkLst>
        </pc:picChg>
        <pc:picChg chg="add mod">
          <ac:chgData name="Thomas Haas" userId="1606f4ea-0b98-4b1a-b2be-a760e4b38d56" providerId="ADAL" clId="{CA7AAC94-504A-4438-9E16-83355D14EC8B}" dt="2024-08-23T15:19:31.578" v="82" actId="14100"/>
          <ac:picMkLst>
            <pc:docMk/>
            <pc:sldMk cId="3625711430" sldId="305"/>
            <ac:picMk id="7" creationId="{4F1D1F8D-8517-892F-95A6-0529D3CAEE9E}"/>
          </ac:picMkLst>
        </pc:picChg>
        <pc:picChg chg="add mod">
          <ac:chgData name="Thomas Haas" userId="1606f4ea-0b98-4b1a-b2be-a760e4b38d56" providerId="ADAL" clId="{CA7AAC94-504A-4438-9E16-83355D14EC8B}" dt="2024-08-23T15:19:37.207" v="84" actId="1076"/>
          <ac:picMkLst>
            <pc:docMk/>
            <pc:sldMk cId="3625711430" sldId="305"/>
            <ac:picMk id="10" creationId="{EC840A6F-BCB5-3485-A667-A1BBDFD735F4}"/>
          </ac:picMkLst>
        </pc:picChg>
        <pc:picChg chg="add del">
          <ac:chgData name="Thomas Haas" userId="1606f4ea-0b98-4b1a-b2be-a760e4b38d56" providerId="ADAL" clId="{CA7AAC94-504A-4438-9E16-83355D14EC8B}" dt="2024-08-23T15:20:42.379" v="87" actId="478"/>
          <ac:picMkLst>
            <pc:docMk/>
            <pc:sldMk cId="3625711430" sldId="305"/>
            <ac:picMk id="12" creationId="{2D1A042A-420A-3999-08AB-CD23AE1DB9F9}"/>
          </ac:picMkLst>
        </pc:picChg>
      </pc:sldChg>
      <pc:sldChg chg="addSp delSp modSp add mod">
        <pc:chgData name="Thomas Haas" userId="1606f4ea-0b98-4b1a-b2be-a760e4b38d56" providerId="ADAL" clId="{CA7AAC94-504A-4438-9E16-83355D14EC8B}" dt="2024-08-23T15:21:19.892" v="97" actId="478"/>
        <pc:sldMkLst>
          <pc:docMk/>
          <pc:sldMk cId="2600192330" sldId="306"/>
        </pc:sldMkLst>
        <pc:spChg chg="del">
          <ac:chgData name="Thomas Haas" userId="1606f4ea-0b98-4b1a-b2be-a760e4b38d56" providerId="ADAL" clId="{CA7AAC94-504A-4438-9E16-83355D14EC8B}" dt="2024-08-23T15:21:19.892" v="97" actId="478"/>
          <ac:spMkLst>
            <pc:docMk/>
            <pc:sldMk cId="2600192330" sldId="306"/>
            <ac:spMk id="5" creationId="{0A92804E-2EE5-0133-4EAD-CEED85D06B47}"/>
          </ac:spMkLst>
        </pc:spChg>
        <pc:spChg chg="del">
          <ac:chgData name="Thomas Haas" userId="1606f4ea-0b98-4b1a-b2be-a760e4b38d56" providerId="ADAL" clId="{CA7AAC94-504A-4438-9E16-83355D14EC8B}" dt="2024-08-23T15:21:19.892" v="97" actId="478"/>
          <ac:spMkLst>
            <pc:docMk/>
            <pc:sldMk cId="2600192330" sldId="306"/>
            <ac:spMk id="8" creationId="{17ACA73F-5A2F-A6F3-FFDA-E2B69F9510E9}"/>
          </ac:spMkLst>
        </pc:spChg>
        <pc:picChg chg="add mod">
          <ac:chgData name="Thomas Haas" userId="1606f4ea-0b98-4b1a-b2be-a760e4b38d56" providerId="ADAL" clId="{CA7AAC94-504A-4438-9E16-83355D14EC8B}" dt="2024-08-23T15:21:16.572" v="96" actId="1076"/>
          <ac:picMkLst>
            <pc:docMk/>
            <pc:sldMk cId="2600192330" sldId="306"/>
            <ac:picMk id="3" creationId="{AA554F60-6CD9-474D-A904-A1D7251DA74F}"/>
          </ac:picMkLst>
        </pc:picChg>
        <pc:picChg chg="del">
          <ac:chgData name="Thomas Haas" userId="1606f4ea-0b98-4b1a-b2be-a760e4b38d56" providerId="ADAL" clId="{CA7AAC94-504A-4438-9E16-83355D14EC8B}" dt="2024-08-23T15:20:47.234" v="88" actId="478"/>
          <ac:picMkLst>
            <pc:docMk/>
            <pc:sldMk cId="2600192330" sldId="306"/>
            <ac:picMk id="7" creationId="{4F1D1F8D-8517-892F-95A6-0529D3CAEE9E}"/>
          </ac:picMkLst>
        </pc:picChg>
        <pc:picChg chg="del">
          <ac:chgData name="Thomas Haas" userId="1606f4ea-0b98-4b1a-b2be-a760e4b38d56" providerId="ADAL" clId="{CA7AAC94-504A-4438-9E16-83355D14EC8B}" dt="2024-08-23T15:20:48.173" v="89" actId="478"/>
          <ac:picMkLst>
            <pc:docMk/>
            <pc:sldMk cId="2600192330" sldId="306"/>
            <ac:picMk id="10" creationId="{EC840A6F-BCB5-3485-A667-A1BBDFD735F4}"/>
          </ac:picMkLst>
        </pc:picChg>
        <pc:picChg chg="mod">
          <ac:chgData name="Thomas Haas" userId="1606f4ea-0b98-4b1a-b2be-a760e4b38d56" providerId="ADAL" clId="{CA7AAC94-504A-4438-9E16-83355D14EC8B}" dt="2024-08-23T15:21:13.178" v="95" actId="1076"/>
          <ac:picMkLst>
            <pc:docMk/>
            <pc:sldMk cId="2600192330" sldId="306"/>
            <ac:picMk id="12" creationId="{2D1A042A-420A-3999-08AB-CD23AE1DB9F9}"/>
          </ac:picMkLst>
        </pc:picChg>
      </pc:sldChg>
      <pc:sldChg chg="del">
        <pc:chgData name="Thomas Haas" userId="1606f4ea-0b98-4b1a-b2be-a760e4b38d56" providerId="ADAL" clId="{CA7AAC94-504A-4438-9E16-83355D14EC8B}" dt="2024-08-23T14:22:44.050" v="7" actId="47"/>
        <pc:sldMkLst>
          <pc:docMk/>
          <pc:sldMk cId="3539744271" sldId="306"/>
        </pc:sldMkLst>
      </pc:sldChg>
      <pc:sldChg chg="del">
        <pc:chgData name="Thomas Haas" userId="1606f4ea-0b98-4b1a-b2be-a760e4b38d56" providerId="ADAL" clId="{CA7AAC94-504A-4438-9E16-83355D14EC8B}" dt="2024-08-23T14:22:18.145" v="5" actId="47"/>
        <pc:sldMkLst>
          <pc:docMk/>
          <pc:sldMk cId="3681568624" sldId="307"/>
        </pc:sldMkLst>
      </pc:sldChg>
    </pc:docChg>
  </pc:docChgLst>
  <pc:docChgLst>
    <pc:chgData name="Thomas Haas" userId="1606f4ea-0b98-4b1a-b2be-a760e4b38d56" providerId="ADAL" clId="{F55E9E37-6950-4B2A-83E8-ADC7311601DE}"/>
    <pc:docChg chg="undo custSel addSld delSld modSld sldOrd">
      <pc:chgData name="Thomas Haas" userId="1606f4ea-0b98-4b1a-b2be-a760e4b38d56" providerId="ADAL" clId="{F55E9E37-6950-4B2A-83E8-ADC7311601DE}" dt="2023-11-27T12:40:52.300" v="1491" actId="208"/>
      <pc:docMkLst>
        <pc:docMk/>
      </pc:docMkLst>
      <pc:sldChg chg="addSp delSp modSp mod">
        <pc:chgData name="Thomas Haas" userId="1606f4ea-0b98-4b1a-b2be-a760e4b38d56" providerId="ADAL" clId="{F55E9E37-6950-4B2A-83E8-ADC7311601DE}" dt="2023-11-09T14:28:55.842" v="264" actId="1076"/>
        <pc:sldMkLst>
          <pc:docMk/>
          <pc:sldMk cId="3070610632" sldId="259"/>
        </pc:sldMkLst>
        <pc:spChg chg="mod">
          <ac:chgData name="Thomas Haas" userId="1606f4ea-0b98-4b1a-b2be-a760e4b38d56" providerId="ADAL" clId="{F55E9E37-6950-4B2A-83E8-ADC7311601DE}" dt="2023-11-09T14:22:18.018" v="69" actId="20577"/>
          <ac:spMkLst>
            <pc:docMk/>
            <pc:sldMk cId="3070610632" sldId="259"/>
            <ac:spMk id="2" creationId="{961B38CB-8BDF-9535-0691-5CC3D6B74A8D}"/>
          </ac:spMkLst>
        </pc:spChg>
        <pc:picChg chg="add mod">
          <ac:chgData name="Thomas Haas" userId="1606f4ea-0b98-4b1a-b2be-a760e4b38d56" providerId="ADAL" clId="{F55E9E37-6950-4B2A-83E8-ADC7311601DE}" dt="2023-11-09T14:28:55.842" v="264" actId="1076"/>
          <ac:picMkLst>
            <pc:docMk/>
            <pc:sldMk cId="3070610632" sldId="259"/>
            <ac:picMk id="3" creationId="{B23DB7CE-14DC-13B7-6E52-6BCC92437110}"/>
          </ac:picMkLst>
        </pc:picChg>
        <pc:picChg chg="del">
          <ac:chgData name="Thomas Haas" userId="1606f4ea-0b98-4b1a-b2be-a760e4b38d56" providerId="ADAL" clId="{F55E9E37-6950-4B2A-83E8-ADC7311601DE}" dt="2023-11-09T14:28:30.105" v="258" actId="478"/>
          <ac:picMkLst>
            <pc:docMk/>
            <pc:sldMk cId="3070610632" sldId="259"/>
            <ac:picMk id="5" creationId="{5FDD237F-1BAE-9815-6E10-8BD73EB838E8}"/>
          </ac:picMkLst>
        </pc:picChg>
      </pc:sldChg>
      <pc:sldChg chg="addSp delSp modSp del mod">
        <pc:chgData name="Thomas Haas" userId="1606f4ea-0b98-4b1a-b2be-a760e4b38d56" providerId="ADAL" clId="{F55E9E37-6950-4B2A-83E8-ADC7311601DE}" dt="2023-11-09T16:23:09.997" v="1399" actId="47"/>
        <pc:sldMkLst>
          <pc:docMk/>
          <pc:sldMk cId="892118562" sldId="264"/>
        </pc:sldMkLst>
        <pc:spChg chg="mod">
          <ac:chgData name="Thomas Haas" userId="1606f4ea-0b98-4b1a-b2be-a760e4b38d56" providerId="ADAL" clId="{F55E9E37-6950-4B2A-83E8-ADC7311601DE}" dt="2023-11-09T16:23:01.994" v="1394" actId="20577"/>
          <ac:spMkLst>
            <pc:docMk/>
            <pc:sldMk cId="892118562" sldId="264"/>
            <ac:spMk id="4" creationId="{33A4F35C-CB23-B6F1-C73F-94B5A1C63407}"/>
          </ac:spMkLst>
        </pc:spChg>
        <pc:spChg chg="add del mod">
          <ac:chgData name="Thomas Haas" userId="1606f4ea-0b98-4b1a-b2be-a760e4b38d56" providerId="ADAL" clId="{F55E9E37-6950-4B2A-83E8-ADC7311601DE}" dt="2023-11-09T16:22:24.976" v="1382" actId="478"/>
          <ac:spMkLst>
            <pc:docMk/>
            <pc:sldMk cId="892118562" sldId="264"/>
            <ac:spMk id="6" creationId="{981F3F8C-0AF3-C63C-6DC1-7AEFE1D837F9}"/>
          </ac:spMkLst>
        </pc:spChg>
        <pc:spChg chg="add mod">
          <ac:chgData name="Thomas Haas" userId="1606f4ea-0b98-4b1a-b2be-a760e4b38d56" providerId="ADAL" clId="{F55E9E37-6950-4B2A-83E8-ADC7311601DE}" dt="2023-11-09T16:23:05.118" v="1397" actId="20577"/>
          <ac:spMkLst>
            <pc:docMk/>
            <pc:sldMk cId="892118562" sldId="264"/>
            <ac:spMk id="9" creationId="{549A9B4B-1433-E5B4-8A0F-5D51D0962FCB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26" creationId="{229CCB92-C67D-C85B-9F44-AF2A5E8265C4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27" creationId="{A1B45710-4738-B2C6-C1D4-B4BAE580DB22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28" creationId="{7677D1E6-99B0-9F11-EA69-5B51BD2FEE47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29" creationId="{D037262D-6173-5BDE-A961-D53F395F48E5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30" creationId="{067D89DD-8E78-E8CA-5C7A-17693E425B41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31" creationId="{43ACB148-7D88-E9CC-5220-A6145B5C8C0A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32" creationId="{40F0C92A-1FA8-FA4B-096C-B3EF285EC0E7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33" creationId="{16633B5C-935C-B9DE-6F21-7CF6794460E3}"/>
          </ac:spMkLst>
        </pc:spChg>
        <pc:spChg chg="del">
          <ac:chgData name="Thomas Haas" userId="1606f4ea-0b98-4b1a-b2be-a760e4b38d56" providerId="ADAL" clId="{F55E9E37-6950-4B2A-83E8-ADC7311601DE}" dt="2023-11-09T16:22:34.109" v="1385" actId="478"/>
          <ac:spMkLst>
            <pc:docMk/>
            <pc:sldMk cId="892118562" sldId="264"/>
            <ac:spMk id="34" creationId="{32A1C512-7E74-F8D0-8DC2-EB325C5730AC}"/>
          </ac:spMkLst>
        </pc:spChg>
        <pc:spChg chg="del">
          <ac:chgData name="Thomas Haas" userId="1606f4ea-0b98-4b1a-b2be-a760e4b38d56" providerId="ADAL" clId="{F55E9E37-6950-4B2A-83E8-ADC7311601DE}" dt="2023-11-09T16:22:19.649" v="1380" actId="478"/>
          <ac:spMkLst>
            <pc:docMk/>
            <pc:sldMk cId="892118562" sldId="264"/>
            <ac:spMk id="35" creationId="{642736BD-C915-A9DB-4AA2-403A085F7115}"/>
          </ac:spMkLst>
        </pc:spChg>
        <pc:graphicFrameChg chg="add del">
          <ac:chgData name="Thomas Haas" userId="1606f4ea-0b98-4b1a-b2be-a760e4b38d56" providerId="ADAL" clId="{F55E9E37-6950-4B2A-83E8-ADC7311601DE}" dt="2023-11-09T16:22:36.072" v="1386" actId="478"/>
          <ac:graphicFrameMkLst>
            <pc:docMk/>
            <pc:sldMk cId="892118562" sldId="264"/>
            <ac:graphicFrameMk id="2" creationId="{54E114A7-913F-1954-083B-ABFE435BE3BF}"/>
          </ac:graphicFrameMkLst>
        </pc:graphicFrame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5" creationId="{D05423CB-F518-5350-D0AE-A60AFA376D8D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7" creationId="{3C4F6A71-F810-65B8-14F6-6E1209B0ADB3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10" creationId="{1A10B9A5-C3FD-F33E-3897-5880FFA31474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13" creationId="{81273F47-F3E6-3E31-D483-718E7B4C78DC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15" creationId="{D111E04D-5F57-29A9-85F3-435BE7FE74E3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18" creationId="{453CC9BD-9833-5BD1-7852-9F43A50C9E39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20" creationId="{FC340E69-41AA-9375-6120-0769F0A6448C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21" creationId="{DA726E66-21E7-BD75-D8C8-E68C923F9CD8}"/>
          </ac:cxnSpMkLst>
        </pc:cxnChg>
        <pc:cxnChg chg="del">
          <ac:chgData name="Thomas Haas" userId="1606f4ea-0b98-4b1a-b2be-a760e4b38d56" providerId="ADAL" clId="{F55E9E37-6950-4B2A-83E8-ADC7311601DE}" dt="2023-11-09T16:22:34.109" v="1385" actId="478"/>
          <ac:cxnSpMkLst>
            <pc:docMk/>
            <pc:sldMk cId="892118562" sldId="264"/>
            <ac:cxnSpMk id="24" creationId="{0932D6FE-4685-D6A6-21A7-7F75E5D92BAE}"/>
          </ac:cxnSpMkLst>
        </pc:cxnChg>
      </pc:sldChg>
      <pc:sldChg chg="modSp mod">
        <pc:chgData name="Thomas Haas" userId="1606f4ea-0b98-4b1a-b2be-a760e4b38d56" providerId="ADAL" clId="{F55E9E37-6950-4B2A-83E8-ADC7311601DE}" dt="2023-11-09T14:31:49.950" v="500" actId="20577"/>
        <pc:sldMkLst>
          <pc:docMk/>
          <pc:sldMk cId="1611104840" sldId="271"/>
        </pc:sldMkLst>
        <pc:spChg chg="mod">
          <ac:chgData name="Thomas Haas" userId="1606f4ea-0b98-4b1a-b2be-a760e4b38d56" providerId="ADAL" clId="{F55E9E37-6950-4B2A-83E8-ADC7311601DE}" dt="2023-11-09T14:31:49.950" v="500" actId="20577"/>
          <ac:spMkLst>
            <pc:docMk/>
            <pc:sldMk cId="1611104840" sldId="271"/>
            <ac:spMk id="6" creationId="{3FF691EF-57BA-C467-D47D-3BAF3F6D8441}"/>
          </ac:spMkLst>
        </pc:spChg>
      </pc:sldChg>
      <pc:sldChg chg="addSp delSp modSp add mod">
        <pc:chgData name="Thomas Haas" userId="1606f4ea-0b98-4b1a-b2be-a760e4b38d56" providerId="ADAL" clId="{F55E9E37-6950-4B2A-83E8-ADC7311601DE}" dt="2023-11-09T16:21:23.373" v="1373" actId="1076"/>
        <pc:sldMkLst>
          <pc:docMk/>
          <pc:sldMk cId="2480496400" sldId="285"/>
        </pc:sldMkLst>
        <pc:spChg chg="add del mod">
          <ac:chgData name="Thomas Haas" userId="1606f4ea-0b98-4b1a-b2be-a760e4b38d56" providerId="ADAL" clId="{F55E9E37-6950-4B2A-83E8-ADC7311601DE}" dt="2023-11-09T15:32:56.104" v="588" actId="478"/>
          <ac:spMkLst>
            <pc:docMk/>
            <pc:sldMk cId="2480496400" sldId="285"/>
            <ac:spMk id="2" creationId="{8F43E1F2-7D0F-D92E-37B8-42E3F91D0B57}"/>
          </ac:spMkLst>
        </pc:spChg>
        <pc:spChg chg="add del mod">
          <ac:chgData name="Thomas Haas" userId="1606f4ea-0b98-4b1a-b2be-a760e4b38d56" providerId="ADAL" clId="{F55E9E37-6950-4B2A-83E8-ADC7311601DE}" dt="2023-11-09T15:32:51.235" v="587" actId="478"/>
          <ac:spMkLst>
            <pc:docMk/>
            <pc:sldMk cId="2480496400" sldId="285"/>
            <ac:spMk id="3" creationId="{0E9EE1F5-ADA0-B7E7-077B-B34F4050CC14}"/>
          </ac:spMkLst>
        </pc:spChg>
        <pc:spChg chg="mod">
          <ac:chgData name="Thomas Haas" userId="1606f4ea-0b98-4b1a-b2be-a760e4b38d56" providerId="ADAL" clId="{F55E9E37-6950-4B2A-83E8-ADC7311601DE}" dt="2023-11-09T15:30:04.645" v="517" actId="20577"/>
          <ac:spMkLst>
            <pc:docMk/>
            <pc:sldMk cId="2480496400" sldId="285"/>
            <ac:spMk id="4" creationId="{33A4F35C-CB23-B6F1-C73F-94B5A1C63407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5" creationId="{75528772-E0C9-7581-58EE-212353A9D546}"/>
          </ac:spMkLst>
        </pc:spChg>
        <pc:spChg chg="mod">
          <ac:chgData name="Thomas Haas" userId="1606f4ea-0b98-4b1a-b2be-a760e4b38d56" providerId="ADAL" clId="{F55E9E37-6950-4B2A-83E8-ADC7311601DE}" dt="2023-11-09T15:56:28.815" v="941" actId="20577"/>
          <ac:spMkLst>
            <pc:docMk/>
            <pc:sldMk cId="2480496400" sldId="285"/>
            <ac:spMk id="6" creationId="{3FF691EF-57BA-C467-D47D-3BAF3F6D8441}"/>
          </ac:spMkLst>
        </pc:spChg>
        <pc:spChg chg="add del mod">
          <ac:chgData name="Thomas Haas" userId="1606f4ea-0b98-4b1a-b2be-a760e4b38d56" providerId="ADAL" clId="{F55E9E37-6950-4B2A-83E8-ADC7311601DE}" dt="2023-11-09T15:35:01.375" v="630" actId="478"/>
          <ac:spMkLst>
            <pc:docMk/>
            <pc:sldMk cId="2480496400" sldId="285"/>
            <ac:spMk id="7" creationId="{DD89F79C-F875-E9B4-E176-37A7883D25BF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8" creationId="{2D0F4025-8C5F-07CD-0B50-5D3FD71C8AE1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16" creationId="{949359FB-852F-1383-A08E-948B3A5CB32C}"/>
          </ac:spMkLst>
        </pc:spChg>
        <pc:spChg chg="add del">
          <ac:chgData name="Thomas Haas" userId="1606f4ea-0b98-4b1a-b2be-a760e4b38d56" providerId="ADAL" clId="{F55E9E37-6950-4B2A-83E8-ADC7311601DE}" dt="2023-11-09T15:38:26.781" v="691" actId="478"/>
          <ac:spMkLst>
            <pc:docMk/>
            <pc:sldMk cId="2480496400" sldId="285"/>
            <ac:spMk id="18" creationId="{DE29F23E-5B03-B982-E227-FB7C68642FCC}"/>
          </ac:spMkLst>
        </pc:spChg>
        <pc:spChg chg="add del mod">
          <ac:chgData name="Thomas Haas" userId="1606f4ea-0b98-4b1a-b2be-a760e4b38d56" providerId="ADAL" clId="{F55E9E37-6950-4B2A-83E8-ADC7311601DE}" dt="2023-11-09T15:43:23.353" v="717" actId="478"/>
          <ac:spMkLst>
            <pc:docMk/>
            <pc:sldMk cId="2480496400" sldId="285"/>
            <ac:spMk id="19" creationId="{7CCC7C34-EF7D-ABEA-45C8-F85DCE580ADB}"/>
          </ac:spMkLst>
        </pc:spChg>
        <pc:spChg chg="add del mod">
          <ac:chgData name="Thomas Haas" userId="1606f4ea-0b98-4b1a-b2be-a760e4b38d56" providerId="ADAL" clId="{F55E9E37-6950-4B2A-83E8-ADC7311601DE}" dt="2023-11-09T15:41:33.926" v="701" actId="478"/>
          <ac:spMkLst>
            <pc:docMk/>
            <pc:sldMk cId="2480496400" sldId="285"/>
            <ac:spMk id="22" creationId="{098E8EF4-AF1A-F03F-7FA6-E07A0EA4CCFD}"/>
          </ac:spMkLst>
        </pc:spChg>
        <pc:spChg chg="add del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23" creationId="{F60C5F08-D1D7-4A32-D5DA-755AFB096E9F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37" creationId="{6FA886E9-86D3-89EB-C0A5-2265A3F60654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44" creationId="{2D97313A-E7C3-65C4-56DF-1409AA810729}"/>
          </ac:spMkLst>
        </pc:spChg>
        <pc:spChg chg="add del mod">
          <ac:chgData name="Thomas Haas" userId="1606f4ea-0b98-4b1a-b2be-a760e4b38d56" providerId="ADAL" clId="{F55E9E37-6950-4B2A-83E8-ADC7311601DE}" dt="2023-11-09T15:52:37.432" v="792"/>
          <ac:spMkLst>
            <pc:docMk/>
            <pc:sldMk cId="2480496400" sldId="285"/>
            <ac:spMk id="45" creationId="{89720897-14C6-D14D-EC34-ECDEE7172230}"/>
          </ac:spMkLst>
        </pc:spChg>
        <pc:spChg chg="add mod">
          <ac:chgData name="Thomas Haas" userId="1606f4ea-0b98-4b1a-b2be-a760e4b38d56" providerId="ADAL" clId="{F55E9E37-6950-4B2A-83E8-ADC7311601DE}" dt="2023-11-09T16:21:23.373" v="1373" actId="1076"/>
          <ac:spMkLst>
            <pc:docMk/>
            <pc:sldMk cId="2480496400" sldId="285"/>
            <ac:spMk id="46" creationId="{860B0353-D43B-9F72-63F7-1B32758BCBD3}"/>
          </ac:spMkLst>
        </pc:sp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10" creationId="{2940CBBA-66CB-1C9B-A233-DA5F5224CDAB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12" creationId="{8AFAF305-3591-A8D1-2338-BACCBB774E1A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15" creationId="{6180C3CB-4F17-DF0A-688B-AF04F8BC1CC8}"/>
          </ac:cxnSpMkLst>
        </pc:cxnChg>
        <pc:cxnChg chg="add del mod">
          <ac:chgData name="Thomas Haas" userId="1606f4ea-0b98-4b1a-b2be-a760e4b38d56" providerId="ADAL" clId="{F55E9E37-6950-4B2A-83E8-ADC7311601DE}" dt="2023-11-09T15:47:26.685" v="742" actId="478"/>
          <ac:cxnSpMkLst>
            <pc:docMk/>
            <pc:sldMk cId="2480496400" sldId="285"/>
            <ac:cxnSpMk id="17" creationId="{70484C37-5694-CBB4-9416-B45ADAB67F16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25" creationId="{7D735952-B07B-34E7-696C-DF144CB84C63}"/>
          </ac:cxnSpMkLst>
        </pc:cxnChg>
        <pc:cxnChg chg="add del mod">
          <ac:chgData name="Thomas Haas" userId="1606f4ea-0b98-4b1a-b2be-a760e4b38d56" providerId="ADAL" clId="{F55E9E37-6950-4B2A-83E8-ADC7311601DE}" dt="2023-11-09T15:45:37.588" v="725" actId="478"/>
          <ac:cxnSpMkLst>
            <pc:docMk/>
            <pc:sldMk cId="2480496400" sldId="285"/>
            <ac:cxnSpMk id="27" creationId="{95555DB5-C558-97EF-94E2-22CDC6936BA1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28" creationId="{572BB15A-A173-CFF9-E4D1-112A26CA4DE8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30" creationId="{E5F148F8-F05F-43AE-6892-9541A24F8168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35" creationId="{60EFBD4E-F78A-2C67-EFE9-6B011C778DE4}"/>
          </ac:cxnSpMkLst>
        </pc:cxnChg>
        <pc:cxnChg chg="add del mod">
          <ac:chgData name="Thomas Haas" userId="1606f4ea-0b98-4b1a-b2be-a760e4b38d56" providerId="ADAL" clId="{F55E9E37-6950-4B2A-83E8-ADC7311601DE}" dt="2023-11-09T15:50:12.029" v="756" actId="478"/>
          <ac:cxnSpMkLst>
            <pc:docMk/>
            <pc:sldMk cId="2480496400" sldId="285"/>
            <ac:cxnSpMk id="39" creationId="{A728B917-AF16-403E-FB97-93FD1BF2F5F7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41" creationId="{2285EB36-6175-E460-29FC-20E282DADD9F}"/>
          </ac:cxnSpMkLst>
        </pc:cxnChg>
        <pc:cxnChg chg="add mod">
          <ac:chgData name="Thomas Haas" userId="1606f4ea-0b98-4b1a-b2be-a760e4b38d56" providerId="ADAL" clId="{F55E9E37-6950-4B2A-83E8-ADC7311601DE}" dt="2023-11-09T16:21:23.373" v="1373" actId="1076"/>
          <ac:cxnSpMkLst>
            <pc:docMk/>
            <pc:sldMk cId="2480496400" sldId="285"/>
            <ac:cxnSpMk id="42" creationId="{7A58598D-E52A-5CCC-B6F5-5AF8DEFB2DEF}"/>
          </ac:cxnSpMkLst>
        </pc:cxnChg>
      </pc:sldChg>
      <pc:sldChg chg="new del">
        <pc:chgData name="Thomas Haas" userId="1606f4ea-0b98-4b1a-b2be-a760e4b38d56" providerId="ADAL" clId="{F55E9E37-6950-4B2A-83E8-ADC7311601DE}" dt="2023-11-09T15:29:57.280" v="502" actId="47"/>
        <pc:sldMkLst>
          <pc:docMk/>
          <pc:sldMk cId="3994136054" sldId="285"/>
        </pc:sldMkLst>
      </pc:sldChg>
      <pc:sldChg chg="addSp delSp modSp add mod">
        <pc:chgData name="Thomas Haas" userId="1606f4ea-0b98-4b1a-b2be-a760e4b38d56" providerId="ADAL" clId="{F55E9E37-6950-4B2A-83E8-ADC7311601DE}" dt="2023-11-10T08:51:31.275" v="1449" actId="20577"/>
        <pc:sldMkLst>
          <pc:docMk/>
          <pc:sldMk cId="3049171574" sldId="286"/>
        </pc:sldMkLst>
        <pc:spChg chg="mod">
          <ac:chgData name="Thomas Haas" userId="1606f4ea-0b98-4b1a-b2be-a760e4b38d56" providerId="ADAL" clId="{F55E9E37-6950-4B2A-83E8-ADC7311601DE}" dt="2023-11-09T16:19:49.624" v="1367" actId="1076"/>
          <ac:spMkLst>
            <pc:docMk/>
            <pc:sldMk cId="3049171574" sldId="286"/>
            <ac:spMk id="4" creationId="{33A4F35C-CB23-B6F1-C73F-94B5A1C63407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5" creationId="{75528772-E0C9-7581-58EE-212353A9D546}"/>
          </ac:spMkLst>
        </pc:spChg>
        <pc:spChg chg="mod">
          <ac:chgData name="Thomas Haas" userId="1606f4ea-0b98-4b1a-b2be-a760e4b38d56" providerId="ADAL" clId="{F55E9E37-6950-4B2A-83E8-ADC7311601DE}" dt="2023-11-10T08:51:31.275" v="1449" actId="20577"/>
          <ac:spMkLst>
            <pc:docMk/>
            <pc:sldMk cId="3049171574" sldId="286"/>
            <ac:spMk id="6" creationId="{3FF691EF-57BA-C467-D47D-3BAF3F6D8441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8" creationId="{2D0F4025-8C5F-07CD-0B50-5D3FD71C8AE1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16" creationId="{949359FB-852F-1383-A08E-948B3A5CB32C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23" creationId="{F60C5F08-D1D7-4A32-D5DA-755AFB096E9F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37" creationId="{6FA886E9-86D3-89EB-C0A5-2265A3F60654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44" creationId="{2D97313A-E7C3-65C4-56DF-1409AA810729}"/>
          </ac:spMkLst>
        </pc:spChg>
        <pc:spChg chg="del">
          <ac:chgData name="Thomas Haas" userId="1606f4ea-0b98-4b1a-b2be-a760e4b38d56" providerId="ADAL" clId="{F55E9E37-6950-4B2A-83E8-ADC7311601DE}" dt="2023-11-09T16:19:53.283" v="1368" actId="478"/>
          <ac:spMkLst>
            <pc:docMk/>
            <pc:sldMk cId="3049171574" sldId="286"/>
            <ac:spMk id="46" creationId="{860B0353-D43B-9F72-63F7-1B32758BCBD3}"/>
          </ac:spMkLst>
        </pc:spChg>
        <pc:picChg chg="add mod">
          <ac:chgData name="Thomas Haas" userId="1606f4ea-0b98-4b1a-b2be-a760e4b38d56" providerId="ADAL" clId="{F55E9E37-6950-4B2A-83E8-ADC7311601DE}" dt="2023-11-09T16:21:53.283" v="1379" actId="1076"/>
          <ac:picMkLst>
            <pc:docMk/>
            <pc:sldMk cId="3049171574" sldId="286"/>
            <ac:picMk id="3" creationId="{7B1E8455-AAAC-B7B8-F79B-E10D8A617257}"/>
          </ac:picMkLst>
        </pc:pic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10" creationId="{2940CBBA-66CB-1C9B-A233-DA5F5224CDAB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12" creationId="{8AFAF305-3591-A8D1-2338-BACCBB774E1A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15" creationId="{6180C3CB-4F17-DF0A-688B-AF04F8BC1CC8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25" creationId="{7D735952-B07B-34E7-696C-DF144CB84C63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28" creationId="{572BB15A-A173-CFF9-E4D1-112A26CA4DE8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30" creationId="{E5F148F8-F05F-43AE-6892-9541A24F8168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35" creationId="{60EFBD4E-F78A-2C67-EFE9-6B011C778DE4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41" creationId="{2285EB36-6175-E460-29FC-20E282DADD9F}"/>
          </ac:cxnSpMkLst>
        </pc:cxnChg>
        <pc:cxnChg chg="del">
          <ac:chgData name="Thomas Haas" userId="1606f4ea-0b98-4b1a-b2be-a760e4b38d56" providerId="ADAL" clId="{F55E9E37-6950-4B2A-83E8-ADC7311601DE}" dt="2023-11-09T16:19:53.283" v="1368" actId="478"/>
          <ac:cxnSpMkLst>
            <pc:docMk/>
            <pc:sldMk cId="3049171574" sldId="286"/>
            <ac:cxnSpMk id="42" creationId="{7A58598D-E52A-5CCC-B6F5-5AF8DEFB2DEF}"/>
          </ac:cxnSpMkLst>
        </pc:cxnChg>
      </pc:sldChg>
      <pc:sldChg chg="delSp modSp add mod">
        <pc:chgData name="Thomas Haas" userId="1606f4ea-0b98-4b1a-b2be-a760e4b38d56" providerId="ADAL" clId="{F55E9E37-6950-4B2A-83E8-ADC7311601DE}" dt="2023-11-09T16:23:26.520" v="1407" actId="478"/>
        <pc:sldMkLst>
          <pc:docMk/>
          <pc:sldMk cId="3453114041" sldId="287"/>
        </pc:sldMkLst>
        <pc:spChg chg="mod">
          <ac:chgData name="Thomas Haas" userId="1606f4ea-0b98-4b1a-b2be-a760e4b38d56" providerId="ADAL" clId="{F55E9E37-6950-4B2A-83E8-ADC7311601DE}" dt="2023-11-09T16:23:17.140" v="1401" actId="20577"/>
          <ac:spMkLst>
            <pc:docMk/>
            <pc:sldMk cId="3453114041" sldId="287"/>
            <ac:spMk id="4" creationId="{33A4F35C-CB23-B6F1-C73F-94B5A1C63407}"/>
          </ac:spMkLst>
        </pc:spChg>
        <pc:spChg chg="mod">
          <ac:chgData name="Thomas Haas" userId="1606f4ea-0b98-4b1a-b2be-a760e4b38d56" providerId="ADAL" clId="{F55E9E37-6950-4B2A-83E8-ADC7311601DE}" dt="2023-11-09T16:23:24.386" v="1406" actId="20577"/>
          <ac:spMkLst>
            <pc:docMk/>
            <pc:sldMk cId="3453114041" sldId="287"/>
            <ac:spMk id="6" creationId="{3FF691EF-57BA-C467-D47D-3BAF3F6D8441}"/>
          </ac:spMkLst>
        </pc:spChg>
        <pc:picChg chg="del">
          <ac:chgData name="Thomas Haas" userId="1606f4ea-0b98-4b1a-b2be-a760e4b38d56" providerId="ADAL" clId="{F55E9E37-6950-4B2A-83E8-ADC7311601DE}" dt="2023-11-09T16:23:26.520" v="1407" actId="478"/>
          <ac:picMkLst>
            <pc:docMk/>
            <pc:sldMk cId="3453114041" sldId="287"/>
            <ac:picMk id="3" creationId="{7B1E8455-AAAC-B7B8-F79B-E10D8A617257}"/>
          </ac:picMkLst>
        </pc:picChg>
      </pc:sldChg>
      <pc:sldChg chg="modSp add mod">
        <pc:chgData name="Thomas Haas" userId="1606f4ea-0b98-4b1a-b2be-a760e4b38d56" providerId="ADAL" clId="{F55E9E37-6950-4B2A-83E8-ADC7311601DE}" dt="2023-11-09T16:23:44.904" v="1448" actId="20577"/>
        <pc:sldMkLst>
          <pc:docMk/>
          <pc:sldMk cId="977146725" sldId="288"/>
        </pc:sldMkLst>
        <pc:spChg chg="mod">
          <ac:chgData name="Thomas Haas" userId="1606f4ea-0b98-4b1a-b2be-a760e4b38d56" providerId="ADAL" clId="{F55E9E37-6950-4B2A-83E8-ADC7311601DE}" dt="2023-11-09T16:23:44.904" v="1448" actId="20577"/>
          <ac:spMkLst>
            <pc:docMk/>
            <pc:sldMk cId="977146725" sldId="288"/>
            <ac:spMk id="4" creationId="{33A4F35C-CB23-B6F1-C73F-94B5A1C63407}"/>
          </ac:spMkLst>
        </pc:spChg>
      </pc:sldChg>
      <pc:sldChg chg="addSp delSp modSp add mod ord">
        <pc:chgData name="Thomas Haas" userId="1606f4ea-0b98-4b1a-b2be-a760e4b38d56" providerId="ADAL" clId="{F55E9E37-6950-4B2A-83E8-ADC7311601DE}" dt="2023-11-27T12:40:52.300" v="1491" actId="208"/>
        <pc:sldMkLst>
          <pc:docMk/>
          <pc:sldMk cId="1894378496" sldId="289"/>
        </pc:sldMkLst>
        <pc:spChg chg="add mod">
          <ac:chgData name="Thomas Haas" userId="1606f4ea-0b98-4b1a-b2be-a760e4b38d56" providerId="ADAL" clId="{F55E9E37-6950-4B2A-83E8-ADC7311601DE}" dt="2023-11-27T12:40:19.748" v="1490" actId="1076"/>
          <ac:spMkLst>
            <pc:docMk/>
            <pc:sldMk cId="1894378496" sldId="289"/>
            <ac:spMk id="2" creationId="{E3DBF891-1468-5565-C1E5-F6B705D15A2D}"/>
          </ac:spMkLst>
        </pc:spChg>
        <pc:spChg chg="del">
          <ac:chgData name="Thomas Haas" userId="1606f4ea-0b98-4b1a-b2be-a760e4b38d56" providerId="ADAL" clId="{F55E9E37-6950-4B2A-83E8-ADC7311601DE}" dt="2023-11-27T12:39:22.753" v="1454" actId="478"/>
          <ac:spMkLst>
            <pc:docMk/>
            <pc:sldMk cId="1894378496" sldId="289"/>
            <ac:spMk id="16" creationId="{949359FB-852F-1383-A08E-948B3A5CB32C}"/>
          </ac:spMkLst>
        </pc:spChg>
        <pc:spChg chg="mod">
          <ac:chgData name="Thomas Haas" userId="1606f4ea-0b98-4b1a-b2be-a760e4b38d56" providerId="ADAL" clId="{F55E9E37-6950-4B2A-83E8-ADC7311601DE}" dt="2023-11-27T12:39:37.525" v="1456" actId="208"/>
          <ac:spMkLst>
            <pc:docMk/>
            <pc:sldMk cId="1894378496" sldId="289"/>
            <ac:spMk id="23" creationId="{F60C5F08-D1D7-4A32-D5DA-755AFB096E9F}"/>
          </ac:spMkLst>
        </pc:spChg>
        <pc:spChg chg="del">
          <ac:chgData name="Thomas Haas" userId="1606f4ea-0b98-4b1a-b2be-a760e4b38d56" providerId="ADAL" clId="{F55E9E37-6950-4B2A-83E8-ADC7311601DE}" dt="2023-11-27T12:39:25.410" v="1455" actId="478"/>
          <ac:spMkLst>
            <pc:docMk/>
            <pc:sldMk cId="1894378496" sldId="289"/>
            <ac:spMk id="37" creationId="{6FA886E9-86D3-89EB-C0A5-2265A3F60654}"/>
          </ac:spMkLst>
        </pc:spChg>
        <pc:spChg chg="del">
          <ac:chgData name="Thomas Haas" userId="1606f4ea-0b98-4b1a-b2be-a760e4b38d56" providerId="ADAL" clId="{F55E9E37-6950-4B2A-83E8-ADC7311601DE}" dt="2023-11-27T12:39:22.753" v="1454" actId="478"/>
          <ac:spMkLst>
            <pc:docMk/>
            <pc:sldMk cId="1894378496" sldId="289"/>
            <ac:spMk id="44" creationId="{2D97313A-E7C3-65C4-56DF-1409AA810729}"/>
          </ac:spMkLst>
        </pc:spChg>
        <pc:spChg chg="del">
          <ac:chgData name="Thomas Haas" userId="1606f4ea-0b98-4b1a-b2be-a760e4b38d56" providerId="ADAL" clId="{F55E9E37-6950-4B2A-83E8-ADC7311601DE}" dt="2023-11-27T12:39:10.304" v="1453" actId="478"/>
          <ac:spMkLst>
            <pc:docMk/>
            <pc:sldMk cId="1894378496" sldId="289"/>
            <ac:spMk id="46" creationId="{860B0353-D43B-9F72-63F7-1B32758BCBD3}"/>
          </ac:spMkLst>
        </pc:sp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10" creationId="{2940CBBA-66CB-1C9B-A233-DA5F5224CDAB}"/>
          </ac:cxnSpMkLst>
        </pc:cxn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12" creationId="{8AFAF305-3591-A8D1-2338-BACCBB774E1A}"/>
          </ac:cxnSpMkLst>
        </pc:cxn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15" creationId="{6180C3CB-4F17-DF0A-688B-AF04F8BC1CC8}"/>
          </ac:cxnSpMkLst>
        </pc:cxnChg>
        <pc:cxnChg chg="mod">
          <ac:chgData name="Thomas Haas" userId="1606f4ea-0b98-4b1a-b2be-a760e4b38d56" providerId="ADAL" clId="{F55E9E37-6950-4B2A-83E8-ADC7311601DE}" dt="2023-11-27T12:40:52.300" v="1491" actId="208"/>
          <ac:cxnSpMkLst>
            <pc:docMk/>
            <pc:sldMk cId="1894378496" sldId="289"/>
            <ac:cxnSpMk id="25" creationId="{7D735952-B07B-34E7-696C-DF144CB84C63}"/>
          </ac:cxnSpMkLst>
        </pc:cxnChg>
        <pc:cxnChg chg="mod">
          <ac:chgData name="Thomas Haas" userId="1606f4ea-0b98-4b1a-b2be-a760e4b38d56" providerId="ADAL" clId="{F55E9E37-6950-4B2A-83E8-ADC7311601DE}" dt="2023-11-27T12:39:41.731" v="1457" actId="208"/>
          <ac:cxnSpMkLst>
            <pc:docMk/>
            <pc:sldMk cId="1894378496" sldId="289"/>
            <ac:cxnSpMk id="28" creationId="{572BB15A-A173-CFF9-E4D1-112A26CA4DE8}"/>
          </ac:cxnSpMkLst>
        </pc:cxnChg>
        <pc:cxnChg chg="mod">
          <ac:chgData name="Thomas Haas" userId="1606f4ea-0b98-4b1a-b2be-a760e4b38d56" providerId="ADAL" clId="{F55E9E37-6950-4B2A-83E8-ADC7311601DE}" dt="2023-11-27T12:39:45.610" v="1458" actId="208"/>
          <ac:cxnSpMkLst>
            <pc:docMk/>
            <pc:sldMk cId="1894378496" sldId="289"/>
            <ac:cxnSpMk id="30" creationId="{E5F148F8-F05F-43AE-6892-9541A24F8168}"/>
          </ac:cxnSpMkLst>
        </pc:cxn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35" creationId="{60EFBD4E-F78A-2C67-EFE9-6B011C778DE4}"/>
          </ac:cxnSpMkLst>
        </pc:cxn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41" creationId="{2285EB36-6175-E460-29FC-20E282DADD9F}"/>
          </ac:cxnSpMkLst>
        </pc:cxnChg>
        <pc:cxnChg chg="del">
          <ac:chgData name="Thomas Haas" userId="1606f4ea-0b98-4b1a-b2be-a760e4b38d56" providerId="ADAL" clId="{F55E9E37-6950-4B2A-83E8-ADC7311601DE}" dt="2023-11-27T12:39:22.753" v="1454" actId="478"/>
          <ac:cxnSpMkLst>
            <pc:docMk/>
            <pc:sldMk cId="1894378496" sldId="289"/>
            <ac:cxnSpMk id="42" creationId="{7A58598D-E52A-5CCC-B6F5-5AF8DEFB2DEF}"/>
          </ac:cxnSpMkLst>
        </pc:cxnChg>
      </pc:sldChg>
    </pc:docChg>
  </pc:docChgLst>
  <pc:docChgLst>
    <pc:chgData name="Thomas Haas" userId="1606f4ea-0b98-4b1a-b2be-a760e4b38d56" providerId="ADAL" clId="{FD299665-6458-4DBA-9CF6-2D5CF5CBD942}"/>
    <pc:docChg chg="undo custSel addSld delSld modSld sldOrd">
      <pc:chgData name="Thomas Haas" userId="1606f4ea-0b98-4b1a-b2be-a760e4b38d56" providerId="ADAL" clId="{FD299665-6458-4DBA-9CF6-2D5CF5CBD942}" dt="2024-03-08T15:55:59.579" v="1116" actId="20577"/>
      <pc:docMkLst>
        <pc:docMk/>
      </pc:docMkLst>
      <pc:sldChg chg="modSp mod">
        <pc:chgData name="Thomas Haas" userId="1606f4ea-0b98-4b1a-b2be-a760e4b38d56" providerId="ADAL" clId="{FD299665-6458-4DBA-9CF6-2D5CF5CBD942}" dt="2024-03-04T12:27:59.022" v="14" actId="20577"/>
        <pc:sldMkLst>
          <pc:docMk/>
          <pc:sldMk cId="3070610632" sldId="259"/>
        </pc:sldMkLst>
        <pc:spChg chg="mod">
          <ac:chgData name="Thomas Haas" userId="1606f4ea-0b98-4b1a-b2be-a760e4b38d56" providerId="ADAL" clId="{FD299665-6458-4DBA-9CF6-2D5CF5CBD942}" dt="2024-03-04T12:27:59.022" v="14" actId="20577"/>
          <ac:spMkLst>
            <pc:docMk/>
            <pc:sldMk cId="3070610632" sldId="259"/>
            <ac:spMk id="4" creationId="{2F7058D1-E8F2-43E5-C568-D205A16CED7C}"/>
          </ac:spMkLst>
        </pc:spChg>
      </pc:sldChg>
      <pc:sldChg chg="modSp mod">
        <pc:chgData name="Thomas Haas" userId="1606f4ea-0b98-4b1a-b2be-a760e4b38d56" providerId="ADAL" clId="{FD299665-6458-4DBA-9CF6-2D5CF5CBD942}" dt="2024-03-05T15:49:12.722" v="690" actId="114"/>
        <pc:sldMkLst>
          <pc:docMk/>
          <pc:sldMk cId="873852506" sldId="304"/>
        </pc:sldMkLst>
        <pc:spChg chg="mod">
          <ac:chgData name="Thomas Haas" userId="1606f4ea-0b98-4b1a-b2be-a760e4b38d56" providerId="ADAL" clId="{FD299665-6458-4DBA-9CF6-2D5CF5CBD942}" dt="2024-03-05T15:49:12.722" v="690" actId="114"/>
          <ac:spMkLst>
            <pc:docMk/>
            <pc:sldMk cId="873852506" sldId="304"/>
            <ac:spMk id="2" creationId="{25E664B1-2B1C-51F6-FF31-096D2CAB0760}"/>
          </ac:spMkLst>
        </pc:spChg>
      </pc:sldChg>
      <pc:sldChg chg="addSp delSp modSp add mod delAnim">
        <pc:chgData name="Thomas Haas" userId="1606f4ea-0b98-4b1a-b2be-a760e4b38d56" providerId="ADAL" clId="{FD299665-6458-4DBA-9CF6-2D5CF5CBD942}" dt="2024-03-05T15:57:31.440" v="774" actId="120"/>
        <pc:sldMkLst>
          <pc:docMk/>
          <pc:sldMk cId="864907170" sldId="305"/>
        </pc:sldMkLst>
        <pc:spChg chg="mod">
          <ac:chgData name="Thomas Haas" userId="1606f4ea-0b98-4b1a-b2be-a760e4b38d56" providerId="ADAL" clId="{FD299665-6458-4DBA-9CF6-2D5CF5CBD942}" dt="2024-03-05T08:23:31.161" v="451" actId="20577"/>
          <ac:spMkLst>
            <pc:docMk/>
            <pc:sldMk cId="864907170" sldId="305"/>
            <ac:spMk id="4" creationId="{E0205BDD-47AB-0AFC-5FA7-75BAF0A22AFA}"/>
          </ac:spMkLst>
        </pc:spChg>
        <pc:spChg chg="mod">
          <ac:chgData name="Thomas Haas" userId="1606f4ea-0b98-4b1a-b2be-a760e4b38d56" providerId="ADAL" clId="{FD299665-6458-4DBA-9CF6-2D5CF5CBD942}" dt="2024-03-04T12:38:12.215" v="100" actId="165"/>
          <ac:spMkLst>
            <pc:docMk/>
            <pc:sldMk cId="864907170" sldId="305"/>
            <ac:spMk id="10" creationId="{7C9A9BCA-0317-B467-B752-78659A8E7AB8}"/>
          </ac:spMkLst>
        </pc:spChg>
        <pc:spChg chg="mod">
          <ac:chgData name="Thomas Haas" userId="1606f4ea-0b98-4b1a-b2be-a760e4b38d56" providerId="ADAL" clId="{FD299665-6458-4DBA-9CF6-2D5CF5CBD942}" dt="2024-03-04T12:38:12.215" v="100" actId="165"/>
          <ac:spMkLst>
            <pc:docMk/>
            <pc:sldMk cId="864907170" sldId="305"/>
            <ac:spMk id="11" creationId="{8B9C4131-CC5A-4A03-7C62-6579A0032C08}"/>
          </ac:spMkLst>
        </pc:spChg>
        <pc:spChg chg="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12" creationId="{6A56521B-2983-35E8-DAA3-8CE2C1406A20}"/>
          </ac:spMkLst>
        </pc:spChg>
        <pc:spChg chg="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17" creationId="{8E2020F3-51DA-CB87-2CD0-0C578E5BDBDC}"/>
          </ac:spMkLst>
        </pc:spChg>
        <pc:spChg chg="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18" creationId="{116CF635-3C99-D597-0F2E-AB5621833B33}"/>
          </ac:spMkLst>
        </pc:spChg>
        <pc:spChg chg="del">
          <ac:chgData name="Thomas Haas" userId="1606f4ea-0b98-4b1a-b2be-a760e4b38d56" providerId="ADAL" clId="{FD299665-6458-4DBA-9CF6-2D5CF5CBD942}" dt="2024-03-04T12:29:15.670" v="31" actId="478"/>
          <ac:spMkLst>
            <pc:docMk/>
            <pc:sldMk cId="864907170" sldId="305"/>
            <ac:spMk id="19" creationId="{B87536F6-D3F6-A5FE-9DEA-CD6EB3E17D6D}"/>
          </ac:spMkLst>
        </pc:spChg>
        <pc:spChg chg="del">
          <ac:chgData name="Thomas Haas" userId="1606f4ea-0b98-4b1a-b2be-a760e4b38d56" providerId="ADAL" clId="{FD299665-6458-4DBA-9CF6-2D5CF5CBD942}" dt="2024-03-04T12:29:41.551" v="35" actId="478"/>
          <ac:spMkLst>
            <pc:docMk/>
            <pc:sldMk cId="864907170" sldId="305"/>
            <ac:spMk id="20" creationId="{23999161-DD16-536D-0BF0-C3C7C8D1B82F}"/>
          </ac:spMkLst>
        </pc:spChg>
        <pc:spChg chg="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22" creationId="{3F22BD8C-CF34-AC6B-1D69-7C2B21341686}"/>
          </ac:spMkLst>
        </pc:spChg>
        <pc:spChg chg="del">
          <ac:chgData name="Thomas Haas" userId="1606f4ea-0b98-4b1a-b2be-a760e4b38d56" providerId="ADAL" clId="{FD299665-6458-4DBA-9CF6-2D5CF5CBD942}" dt="2024-03-04T12:30:33.599" v="42" actId="478"/>
          <ac:spMkLst>
            <pc:docMk/>
            <pc:sldMk cId="864907170" sldId="305"/>
            <ac:spMk id="24" creationId="{78A19669-E7D5-4E9C-01AA-87CA711544BB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28" creationId="{9F3D5347-CA1B-3A7E-A197-3AD844974917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29" creationId="{0499A26F-0C61-6DEB-9D09-5F1310A85845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32" creationId="{6BCAAC0E-7E37-48B5-E98E-BEDCBE1277DC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33" creationId="{2A1BB0F1-DFCF-C8D1-A9D1-656664472F97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34" creationId="{47C97B76-A797-8A8B-0940-D1704EC4F3DA}"/>
          </ac:spMkLst>
        </pc:spChg>
        <pc:spChg chg="del">
          <ac:chgData name="Thomas Haas" userId="1606f4ea-0b98-4b1a-b2be-a760e4b38d56" providerId="ADAL" clId="{FD299665-6458-4DBA-9CF6-2D5CF5CBD942}" dt="2024-03-04T12:30:37.642" v="43" actId="478"/>
          <ac:spMkLst>
            <pc:docMk/>
            <pc:sldMk cId="864907170" sldId="305"/>
            <ac:spMk id="35" creationId="{AFD63A9A-78CC-394D-C793-51C0E4C0020D}"/>
          </ac:spMkLst>
        </pc:spChg>
        <pc:spChg chg="del">
          <ac:chgData name="Thomas Haas" userId="1606f4ea-0b98-4b1a-b2be-a760e4b38d56" providerId="ADAL" clId="{FD299665-6458-4DBA-9CF6-2D5CF5CBD942}" dt="2024-03-04T12:30:46.701" v="48" actId="478"/>
          <ac:spMkLst>
            <pc:docMk/>
            <pc:sldMk cId="864907170" sldId="305"/>
            <ac:spMk id="39" creationId="{CC9870D7-63C1-AC24-F854-A0FD7B02B60B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40" creationId="{04578325-A17F-53FC-BF1F-16EE2AE52CF8}"/>
          </ac:spMkLst>
        </pc:spChg>
        <pc:spChg chg="add mod topLvl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41" creationId="{73224999-FE0F-035F-3BFD-E4F009C448B2}"/>
          </ac:spMkLst>
        </pc:spChg>
        <pc:spChg chg="add del">
          <ac:chgData name="Thomas Haas" userId="1606f4ea-0b98-4b1a-b2be-a760e4b38d56" providerId="ADAL" clId="{FD299665-6458-4DBA-9CF6-2D5CF5CBD942}" dt="2024-03-04T12:28:44.579" v="21" actId="478"/>
          <ac:spMkLst>
            <pc:docMk/>
            <pc:sldMk cId="864907170" sldId="305"/>
            <ac:spMk id="42" creationId="{641A3E95-AE80-6043-92DF-7636819EFC54}"/>
          </ac:spMkLst>
        </pc:spChg>
        <pc:spChg chg="add mod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44" creationId="{F0983148-0BD0-B434-35BF-6472BE55DF1B}"/>
          </ac:spMkLst>
        </pc:spChg>
        <pc:spChg chg="mod">
          <ac:chgData name="Thomas Haas" userId="1606f4ea-0b98-4b1a-b2be-a760e4b38d56" providerId="ADAL" clId="{FD299665-6458-4DBA-9CF6-2D5CF5CBD942}" dt="2024-03-05T08:23:10.116" v="432" actId="20577"/>
          <ac:spMkLst>
            <pc:docMk/>
            <pc:sldMk cId="864907170" sldId="305"/>
            <ac:spMk id="45" creationId="{5BBD602D-776B-BC42-56B4-68AFC3FEF88C}"/>
          </ac:spMkLst>
        </pc:spChg>
        <pc:spChg chg="del mod">
          <ac:chgData name="Thomas Haas" userId="1606f4ea-0b98-4b1a-b2be-a760e4b38d56" providerId="ADAL" clId="{FD299665-6458-4DBA-9CF6-2D5CF5CBD942}" dt="2024-03-04T12:29:13.176" v="30" actId="478"/>
          <ac:spMkLst>
            <pc:docMk/>
            <pc:sldMk cId="864907170" sldId="305"/>
            <ac:spMk id="46" creationId="{858B7A8C-206C-F516-D4F1-146FAC8CD565}"/>
          </ac:spMkLst>
        </pc:spChg>
        <pc:spChg chg="del">
          <ac:chgData name="Thomas Haas" userId="1606f4ea-0b98-4b1a-b2be-a760e4b38d56" providerId="ADAL" clId="{FD299665-6458-4DBA-9CF6-2D5CF5CBD942}" dt="2024-03-04T12:29:00.136" v="23" actId="478"/>
          <ac:spMkLst>
            <pc:docMk/>
            <pc:sldMk cId="864907170" sldId="305"/>
            <ac:spMk id="48" creationId="{20D9B695-47F7-BECA-0BE6-CB9F8E6BA470}"/>
          </ac:spMkLst>
        </pc:spChg>
        <pc:spChg chg="del mod">
          <ac:chgData name="Thomas Haas" userId="1606f4ea-0b98-4b1a-b2be-a760e4b38d56" providerId="ADAL" clId="{FD299665-6458-4DBA-9CF6-2D5CF5CBD942}" dt="2024-03-04T12:29:03.442" v="25" actId="478"/>
          <ac:spMkLst>
            <pc:docMk/>
            <pc:sldMk cId="864907170" sldId="305"/>
            <ac:spMk id="50" creationId="{82D96962-3EEF-9E03-3BEE-E534B7E438CB}"/>
          </ac:spMkLst>
        </pc:spChg>
        <pc:spChg chg="add mod">
          <ac:chgData name="Thomas Haas" userId="1606f4ea-0b98-4b1a-b2be-a760e4b38d56" providerId="ADAL" clId="{FD299665-6458-4DBA-9CF6-2D5CF5CBD942}" dt="2024-03-04T12:51:54.997" v="190" actId="164"/>
          <ac:spMkLst>
            <pc:docMk/>
            <pc:sldMk cId="864907170" sldId="305"/>
            <ac:spMk id="52" creationId="{7B644C96-B0E2-A027-4981-E447B8CD1A4C}"/>
          </ac:spMkLst>
        </pc:spChg>
        <pc:spChg chg="del">
          <ac:chgData name="Thomas Haas" userId="1606f4ea-0b98-4b1a-b2be-a760e4b38d56" providerId="ADAL" clId="{FD299665-6458-4DBA-9CF6-2D5CF5CBD942}" dt="2024-03-04T12:28:47.263" v="22" actId="478"/>
          <ac:spMkLst>
            <pc:docMk/>
            <pc:sldMk cId="864907170" sldId="305"/>
            <ac:spMk id="58" creationId="{AD363D62-7BAA-2C18-AF79-9F16755E30E7}"/>
          </ac:spMkLst>
        </pc:spChg>
        <pc:grpChg chg="mod topLvl">
          <ac:chgData name="Thomas Haas" userId="1606f4ea-0b98-4b1a-b2be-a760e4b38d56" providerId="ADAL" clId="{FD299665-6458-4DBA-9CF6-2D5CF5CBD942}" dt="2024-03-04T12:51:54.997" v="190" actId="164"/>
          <ac:grpSpMkLst>
            <pc:docMk/>
            <pc:sldMk cId="864907170" sldId="305"/>
            <ac:grpSpMk id="6" creationId="{BA47D542-ED0B-80F0-7FCD-68F01807303C}"/>
          </ac:grpSpMkLst>
        </pc:grpChg>
        <pc:grpChg chg="add del mod">
          <ac:chgData name="Thomas Haas" userId="1606f4ea-0b98-4b1a-b2be-a760e4b38d56" providerId="ADAL" clId="{FD299665-6458-4DBA-9CF6-2D5CF5CBD942}" dt="2024-03-04T12:38:12.215" v="100" actId="165"/>
          <ac:grpSpMkLst>
            <pc:docMk/>
            <pc:sldMk cId="864907170" sldId="305"/>
            <ac:grpSpMk id="43" creationId="{6D7B6EEC-242E-1F35-F596-997619BB7070}"/>
          </ac:grpSpMkLst>
        </pc:grpChg>
        <pc:grpChg chg="add mod">
          <ac:chgData name="Thomas Haas" userId="1606f4ea-0b98-4b1a-b2be-a760e4b38d56" providerId="ADAL" clId="{FD299665-6458-4DBA-9CF6-2D5CF5CBD942}" dt="2024-03-04T12:52:03.908" v="217" actId="1036"/>
          <ac:grpSpMkLst>
            <pc:docMk/>
            <pc:sldMk cId="864907170" sldId="305"/>
            <ac:grpSpMk id="53" creationId="{D7FACB88-80D0-5BD7-8DDA-9B2A4D265D1E}"/>
          </ac:grpSpMkLst>
        </pc:grpChg>
        <pc:graphicFrameChg chg="add mod modGraphic">
          <ac:chgData name="Thomas Haas" userId="1606f4ea-0b98-4b1a-b2be-a760e4b38d56" providerId="ADAL" clId="{FD299665-6458-4DBA-9CF6-2D5CF5CBD942}" dt="2024-03-05T15:57:31.440" v="774" actId="120"/>
          <ac:graphicFrameMkLst>
            <pc:docMk/>
            <pc:sldMk cId="864907170" sldId="305"/>
            <ac:graphicFrameMk id="2" creationId="{244579B5-7F71-AFFC-D085-B40635FC1AF2}"/>
          </ac:graphicFrameMkLst>
        </pc:graphicFrameChg>
        <pc:graphicFrameChg chg="add mod modGraphic">
          <ac:chgData name="Thomas Haas" userId="1606f4ea-0b98-4b1a-b2be-a760e4b38d56" providerId="ADAL" clId="{FD299665-6458-4DBA-9CF6-2D5CF5CBD942}" dt="2024-03-05T15:55:54.354" v="760" actId="1038"/>
          <ac:graphicFrameMkLst>
            <pc:docMk/>
            <pc:sldMk cId="864907170" sldId="305"/>
            <ac:graphicFrameMk id="54" creationId="{B9311D14-E724-1262-7196-B53BE65B13E1}"/>
          </ac:graphicFrameMkLst>
        </pc:graphicFrameChg>
        <pc:cxnChg chg="add del mod">
          <ac:chgData name="Thomas Haas" userId="1606f4ea-0b98-4b1a-b2be-a760e4b38d56" providerId="ADAL" clId="{FD299665-6458-4DBA-9CF6-2D5CF5CBD942}" dt="2024-03-04T12:31:01.721" v="53" actId="478"/>
          <ac:cxnSpMkLst>
            <pc:docMk/>
            <pc:sldMk cId="864907170" sldId="305"/>
            <ac:cxnSpMk id="8" creationId="{2B4D9D06-8EED-C72C-D6AB-9789B6289267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13" creationId="{D8FCDB32-0ED6-92DF-DA26-908F0E292E75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14" creationId="{8249B643-97BF-1D40-6184-1077BFF6EBEE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15" creationId="{84987AFE-2AB4-F02D-AB3B-C800005323FD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16" creationId="{2132A781-1B6D-0DB6-7024-13BAA00103F1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21" creationId="{48F6A193-501F-18A1-3AD4-3715DEF74CD0}"/>
          </ac:cxnSpMkLst>
        </pc:cxnChg>
        <pc:cxnChg chg="del">
          <ac:chgData name="Thomas Haas" userId="1606f4ea-0b98-4b1a-b2be-a760e4b38d56" providerId="ADAL" clId="{FD299665-6458-4DBA-9CF6-2D5CF5CBD942}" dt="2024-03-04T12:30:31.880" v="41" actId="478"/>
          <ac:cxnSpMkLst>
            <pc:docMk/>
            <pc:sldMk cId="864907170" sldId="305"/>
            <ac:cxnSpMk id="23" creationId="{22D6167D-A36A-70CF-E8CE-ECE95C7E3A79}"/>
          </ac:cxnSpMkLst>
        </pc:cxnChg>
        <pc:cxnChg chg="mod topLvl">
          <ac:chgData name="Thomas Haas" userId="1606f4ea-0b98-4b1a-b2be-a760e4b38d56" providerId="ADAL" clId="{FD299665-6458-4DBA-9CF6-2D5CF5CBD942}" dt="2024-03-04T12:51:54.997" v="190" actId="164"/>
          <ac:cxnSpMkLst>
            <pc:docMk/>
            <pc:sldMk cId="864907170" sldId="305"/>
            <ac:cxnSpMk id="25" creationId="{F5DEDD7E-CE38-18EC-C799-1D6133B6F86D}"/>
          </ac:cxnSpMkLst>
        </pc:cxnChg>
        <pc:cxnChg chg="del">
          <ac:chgData name="Thomas Haas" userId="1606f4ea-0b98-4b1a-b2be-a760e4b38d56" providerId="ADAL" clId="{FD299665-6458-4DBA-9CF6-2D5CF5CBD942}" dt="2024-03-04T12:30:37.642" v="43" actId="478"/>
          <ac:cxnSpMkLst>
            <pc:docMk/>
            <pc:sldMk cId="864907170" sldId="305"/>
            <ac:cxnSpMk id="27" creationId="{6D8BEBE9-8563-61F8-827B-F63E8B60EC71}"/>
          </ac:cxnSpMkLst>
        </pc:cxnChg>
        <pc:cxnChg chg="del">
          <ac:chgData name="Thomas Haas" userId="1606f4ea-0b98-4b1a-b2be-a760e4b38d56" providerId="ADAL" clId="{FD299665-6458-4DBA-9CF6-2D5CF5CBD942}" dt="2024-03-04T12:30:37.642" v="43" actId="478"/>
          <ac:cxnSpMkLst>
            <pc:docMk/>
            <pc:sldMk cId="864907170" sldId="305"/>
            <ac:cxnSpMk id="30" creationId="{BCAB407C-FA6E-B0BE-252C-5C6313FBC288}"/>
          </ac:cxnSpMkLst>
        </pc:cxnChg>
        <pc:cxnChg chg="del">
          <ac:chgData name="Thomas Haas" userId="1606f4ea-0b98-4b1a-b2be-a760e4b38d56" providerId="ADAL" clId="{FD299665-6458-4DBA-9CF6-2D5CF5CBD942}" dt="2024-03-04T12:30:37.642" v="43" actId="478"/>
          <ac:cxnSpMkLst>
            <pc:docMk/>
            <pc:sldMk cId="864907170" sldId="305"/>
            <ac:cxnSpMk id="31" creationId="{0E4C79B7-414E-F282-B2D3-861D95395443}"/>
          </ac:cxnSpMkLst>
        </pc:cxnChg>
        <pc:cxnChg chg="del">
          <ac:chgData name="Thomas Haas" userId="1606f4ea-0b98-4b1a-b2be-a760e4b38d56" providerId="ADAL" clId="{FD299665-6458-4DBA-9CF6-2D5CF5CBD942}" dt="2024-03-04T12:30:46.701" v="48" actId="478"/>
          <ac:cxnSpMkLst>
            <pc:docMk/>
            <pc:sldMk cId="864907170" sldId="305"/>
            <ac:cxnSpMk id="36" creationId="{70EC462C-413A-9B10-9660-8217A039743C}"/>
          </ac:cxnSpMkLst>
        </pc:cxnChg>
        <pc:cxnChg chg="del">
          <ac:chgData name="Thomas Haas" userId="1606f4ea-0b98-4b1a-b2be-a760e4b38d56" providerId="ADAL" clId="{FD299665-6458-4DBA-9CF6-2D5CF5CBD942}" dt="2024-03-04T12:30:46.701" v="48" actId="478"/>
          <ac:cxnSpMkLst>
            <pc:docMk/>
            <pc:sldMk cId="864907170" sldId="305"/>
            <ac:cxnSpMk id="37" creationId="{43B743E0-4EB6-33A0-6D3F-7E78C0473D2E}"/>
          </ac:cxnSpMkLst>
        </pc:cxnChg>
        <pc:cxnChg chg="del">
          <ac:chgData name="Thomas Haas" userId="1606f4ea-0b98-4b1a-b2be-a760e4b38d56" providerId="ADAL" clId="{FD299665-6458-4DBA-9CF6-2D5CF5CBD942}" dt="2024-03-04T12:30:46.701" v="48" actId="478"/>
          <ac:cxnSpMkLst>
            <pc:docMk/>
            <pc:sldMk cId="864907170" sldId="305"/>
            <ac:cxnSpMk id="38" creationId="{CC2E4A7E-58CE-3914-9D28-E896816E3691}"/>
          </ac:cxnSpMkLst>
        </pc:cxnChg>
        <pc:cxnChg chg="del mod">
          <ac:chgData name="Thomas Haas" userId="1606f4ea-0b98-4b1a-b2be-a760e4b38d56" providerId="ADAL" clId="{FD299665-6458-4DBA-9CF6-2D5CF5CBD942}" dt="2024-03-04T12:29:04.832" v="26" actId="478"/>
          <ac:cxnSpMkLst>
            <pc:docMk/>
            <pc:sldMk cId="864907170" sldId="305"/>
            <ac:cxnSpMk id="47" creationId="{4921EBCC-E77C-A7E2-B449-D07806BA3F76}"/>
          </ac:cxnSpMkLst>
        </pc:cxnChg>
        <pc:cxnChg chg="del">
          <ac:chgData name="Thomas Haas" userId="1606f4ea-0b98-4b1a-b2be-a760e4b38d56" providerId="ADAL" clId="{FD299665-6458-4DBA-9CF6-2D5CF5CBD942}" dt="2024-03-04T12:29:06.846" v="28" actId="478"/>
          <ac:cxnSpMkLst>
            <pc:docMk/>
            <pc:sldMk cId="864907170" sldId="305"/>
            <ac:cxnSpMk id="49" creationId="{E620966D-2609-D919-6490-AB303277FAA4}"/>
          </ac:cxnSpMkLst>
        </pc:cxnChg>
        <pc:cxnChg chg="del mod">
          <ac:chgData name="Thomas Haas" userId="1606f4ea-0b98-4b1a-b2be-a760e4b38d56" providerId="ADAL" clId="{FD299665-6458-4DBA-9CF6-2D5CF5CBD942}" dt="2024-03-04T12:29:05.756" v="27" actId="478"/>
          <ac:cxnSpMkLst>
            <pc:docMk/>
            <pc:sldMk cId="864907170" sldId="305"/>
            <ac:cxnSpMk id="51" creationId="{64B37B1B-40EC-2701-39B7-094FEAC5AAB6}"/>
          </ac:cxnSpMkLst>
        </pc:cxnChg>
      </pc:sldChg>
      <pc:sldChg chg="addSp delSp modSp add mod">
        <pc:chgData name="Thomas Haas" userId="1606f4ea-0b98-4b1a-b2be-a760e4b38d56" providerId="ADAL" clId="{FD299665-6458-4DBA-9CF6-2D5CF5CBD942}" dt="2024-03-08T15:51:08.132" v="884" actId="478"/>
        <pc:sldMkLst>
          <pc:docMk/>
          <pc:sldMk cId="3539744271" sldId="306"/>
        </pc:sldMkLst>
        <pc:spChg chg="add del mod">
          <ac:chgData name="Thomas Haas" userId="1606f4ea-0b98-4b1a-b2be-a760e4b38d56" providerId="ADAL" clId="{FD299665-6458-4DBA-9CF6-2D5CF5CBD942}" dt="2024-03-08T15:51:08.132" v="884" actId="478"/>
          <ac:spMkLst>
            <pc:docMk/>
            <pc:sldMk cId="3539744271" sldId="306"/>
            <ac:spMk id="3" creationId="{00197BE9-225C-B7C8-917A-AD3E48FAD0EC}"/>
          </ac:spMkLst>
        </pc:spChg>
        <pc:spChg chg="mod">
          <ac:chgData name="Thomas Haas" userId="1606f4ea-0b98-4b1a-b2be-a760e4b38d56" providerId="ADAL" clId="{FD299665-6458-4DBA-9CF6-2D5CF5CBD942}" dt="2024-03-05T18:42:45.323" v="784" actId="20577"/>
          <ac:spMkLst>
            <pc:docMk/>
            <pc:sldMk cId="3539744271" sldId="306"/>
            <ac:spMk id="4" creationId="{FF888AE7-93CD-7A9E-2CD2-27912A881807}"/>
          </ac:spMkLst>
        </pc:spChg>
        <pc:graphicFrameChg chg="mod modGraphic">
          <ac:chgData name="Thomas Haas" userId="1606f4ea-0b98-4b1a-b2be-a760e4b38d56" providerId="ADAL" clId="{FD299665-6458-4DBA-9CF6-2D5CF5CBD942}" dt="2024-03-08T14:35:14.300" v="794" actId="20577"/>
          <ac:graphicFrameMkLst>
            <pc:docMk/>
            <pc:sldMk cId="3539744271" sldId="306"/>
            <ac:graphicFrameMk id="2" creationId="{E419F9A6-6CED-BEF3-7B75-D4B4B5712E99}"/>
          </ac:graphicFrameMkLst>
        </pc:graphicFrameChg>
        <pc:graphicFrameChg chg="modGraphic">
          <ac:chgData name="Thomas Haas" userId="1606f4ea-0b98-4b1a-b2be-a760e4b38d56" providerId="ADAL" clId="{FD299665-6458-4DBA-9CF6-2D5CF5CBD942}" dt="2024-03-08T15:50:57.125" v="883" actId="20577"/>
          <ac:graphicFrameMkLst>
            <pc:docMk/>
            <pc:sldMk cId="3539744271" sldId="306"/>
            <ac:graphicFrameMk id="54" creationId="{F68A70EA-EC30-F153-29DF-DC8134438B49}"/>
          </ac:graphicFrameMkLst>
        </pc:graphicFrameChg>
      </pc:sldChg>
      <pc:sldChg chg="addSp delSp modSp add mod ord delAnim chgLayout">
        <pc:chgData name="Thomas Haas" userId="1606f4ea-0b98-4b1a-b2be-a760e4b38d56" providerId="ADAL" clId="{FD299665-6458-4DBA-9CF6-2D5CF5CBD942}" dt="2024-03-08T15:55:59.579" v="1116" actId="20577"/>
        <pc:sldMkLst>
          <pc:docMk/>
          <pc:sldMk cId="3681568624" sldId="307"/>
        </pc:sldMkLst>
        <pc:spChg chg="add mod ord">
          <ac:chgData name="Thomas Haas" userId="1606f4ea-0b98-4b1a-b2be-a760e4b38d56" providerId="ADAL" clId="{FD299665-6458-4DBA-9CF6-2D5CF5CBD942}" dt="2024-03-08T15:55:59.579" v="1116" actId="20577"/>
          <ac:spMkLst>
            <pc:docMk/>
            <pc:sldMk cId="3681568624" sldId="307"/>
            <ac:spMk id="2" creationId="{B0987460-9888-0B2E-55B0-5C3A97847F13}"/>
          </ac:spMkLst>
        </pc:spChg>
        <pc:spChg chg="mod ord">
          <ac:chgData name="Thomas Haas" userId="1606f4ea-0b98-4b1a-b2be-a760e4b38d56" providerId="ADAL" clId="{FD299665-6458-4DBA-9CF6-2D5CF5CBD942}" dt="2024-03-08T15:52:29.805" v="907" actId="20577"/>
          <ac:spMkLst>
            <pc:docMk/>
            <pc:sldMk cId="3681568624" sldId="307"/>
            <ac:spMk id="4" creationId="{14BB705A-F642-D468-A04F-7082824E6C6C}"/>
          </ac:spMkLst>
        </pc:spChg>
        <pc:spChg chg="del mod">
          <ac:chgData name="Thomas Haas" userId="1606f4ea-0b98-4b1a-b2be-a760e4b38d56" providerId="ADAL" clId="{FD299665-6458-4DBA-9CF6-2D5CF5CBD942}" dt="2024-03-08T15:52:07.676" v="892" actId="478"/>
          <ac:spMkLst>
            <pc:docMk/>
            <pc:sldMk cId="3681568624" sldId="307"/>
            <ac:spMk id="8" creationId="{C3B672FF-7FFD-0F5D-CDED-B91A48766334}"/>
          </ac:spMkLst>
        </pc:spChg>
        <pc:spChg chg="del">
          <ac:chgData name="Thomas Haas" userId="1606f4ea-0b98-4b1a-b2be-a760e4b38d56" providerId="ADAL" clId="{FD299665-6458-4DBA-9CF6-2D5CF5CBD942}" dt="2024-03-08T15:52:09.653" v="893" actId="478"/>
          <ac:spMkLst>
            <pc:docMk/>
            <pc:sldMk cId="3681568624" sldId="307"/>
            <ac:spMk id="9" creationId="{077FEA72-46C9-763C-08D9-6D910B2A1CAD}"/>
          </ac:spMkLst>
        </pc:spChg>
        <pc:picChg chg="del">
          <ac:chgData name="Thomas Haas" userId="1606f4ea-0b98-4b1a-b2be-a760e4b38d56" providerId="ADAL" clId="{FD299665-6458-4DBA-9CF6-2D5CF5CBD942}" dt="2024-03-08T15:52:04.180" v="890" actId="478"/>
          <ac:picMkLst>
            <pc:docMk/>
            <pc:sldMk cId="3681568624" sldId="307"/>
            <ac:picMk id="7" creationId="{98A8CFBE-F0E6-A1FE-4A81-7DDA52D3FE6E}"/>
          </ac:picMkLst>
        </pc:picChg>
      </pc:sldChg>
      <pc:sldChg chg="new del">
        <pc:chgData name="Thomas Haas" userId="1606f4ea-0b98-4b1a-b2be-a760e4b38d56" providerId="ADAL" clId="{FD299665-6458-4DBA-9CF6-2D5CF5CBD942}" dt="2024-03-08T15:51:56.289" v="886" actId="47"/>
        <pc:sldMkLst>
          <pc:docMk/>
          <pc:sldMk cId="3757041626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F7A2-247A-956E-7E3B-6CB8BAA7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1F199-2F2B-1493-4208-AD607FED5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4D26-A7BF-6120-8B5B-FB947B4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5AD-1366-EBD9-AF04-F7A86AB8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C235-7136-F5ED-096F-0FB1BFA7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1A47-E962-7A1B-D649-FD8C0B96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39213-8C87-C047-4DEE-6E55ADA3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51EE-AF0C-764D-3D05-C5E8D34C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108E-2247-1A43-1924-CCBE6B0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E106-3A35-D3A8-6806-D069430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A3E7E-7121-7ABB-736F-86072BDC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F56AB-10C9-2B86-9C85-96658EFEA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4549-6EC0-27CF-9AFA-864652CB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AEEB-5218-54AC-DF4F-90F5DB04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883A-94F6-9864-3D29-8D8AC4A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38C6-B2C0-F576-A8B2-B0C5450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0324-0DC8-DA2F-2DF6-AFC55BB0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94CB1-7BF3-8C21-2839-9B53B3C0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2AED-F7FE-C14C-C0CB-0477F1FA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453F-FF78-6111-D9BB-EFF55B67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A0A2-A74E-9393-C13E-523B73E2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4F9D-7994-B7EE-829F-B835A3B2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D5FE-8195-6311-B120-2C5DD74A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868F2-56C8-F9B3-F79A-B0AE4C6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7FEA-66A3-92E2-D2EE-13EFB8E9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103C-F55F-ACDE-E884-1348AAA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0F9F-B5CB-C869-9728-31CA8A259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9903-3312-A377-6EE7-4564266E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2748-761D-772F-D4D9-77D123DD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6D7E-A902-296A-A7E8-C0581B9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04DBC-690D-1B05-A506-D8503317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06F-93BD-52A2-1A14-EBD90D1E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6A63-4D7F-8691-98BA-72079938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3DEE-787B-B47F-76B9-88511AA8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9653B-EEF1-59FD-30FE-F7445CBF2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964A2-4EF5-8F02-4839-97D5CD9FA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4436-07A5-FE94-0FBB-8B658D8A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392BC-CF3C-DA70-19A8-4CAB019D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039A4-9536-39CD-D245-5E79AD94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4522-DDCC-A0E1-93A5-10EEF8FE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683FE-3AA3-F206-19E6-74582774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9860C-80E0-3866-2912-24EDF698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634A3-308D-8775-4301-3BEBC190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4F462-E36D-5B0D-E671-9D414BBB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1A0E9-B7F4-3B53-CCBA-7DC1AE89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84BFD-CBC9-8C21-C65D-94CAFD24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E176-1ACF-57C6-1CA8-2EDE5C14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7450-6FE1-9E38-E0D2-1043B97E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4AFF-AFCB-342C-5C4F-0FFE3C0B8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7EE7-916D-4134-E98F-D5913223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0539F-1DB5-6B8E-CB03-B635015B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68389-138A-2439-F4F2-F568532D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7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DF04-A664-48AA-5BB9-273AA9DC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58E45-4F02-F554-977F-FCFFB871A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E7054-8D92-2E89-0C1B-DD4DE958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898DA-34B2-C07A-86C9-C3E7087D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1EB9E-140D-7E83-1445-FCE42A5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BE98-6D7E-0C12-FBE7-96BBE2D9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6C2D9-293D-3B58-4E1B-F61563F9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2EA84-C21C-D987-A7CF-AE2B73AF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BE8A-860E-A973-F3A1-19BC0F28D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89E4-69B6-485B-971A-2987EE745C2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D595-DBBC-9EE2-CBD8-3FDDCCB18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58F4-7000-2A2F-A7FC-B30F8C75B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7C16-0451-4EF0-9B4D-AE681BBC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8CB-8BDF-9535-0691-5CC3D6B7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Mesh Generation with </a:t>
            </a:r>
            <a:r>
              <a:rPr lang="en-US" b="1" dirty="0" err="1">
                <a:solidFill>
                  <a:schemeClr val="accent1"/>
                </a:solidFill>
              </a:rPr>
              <a:t>blockMesh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u="sng" dirty="0">
                <a:solidFill>
                  <a:schemeClr val="accent1"/>
                </a:solidFill>
              </a:rPr>
              <a:t>Structured C-Mesh for airfoils and wings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DB7CE-14DC-13B7-6E52-6BCC9243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03" y="1968500"/>
            <a:ext cx="7583962" cy="430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058D1-E8F2-43E5-C568-D205A16CED7C}"/>
              </a:ext>
            </a:extLst>
          </p:cNvPr>
          <p:cNvSpPr txBox="1"/>
          <p:nvPr/>
        </p:nvSpPr>
        <p:spPr>
          <a:xfrm>
            <a:off x="4121914" y="6276975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v3 (23/08/2024)</a:t>
            </a:r>
          </a:p>
        </p:txBody>
      </p:sp>
    </p:spTree>
    <p:extLst>
      <p:ext uri="{BB962C8B-B14F-4D97-AF65-F5344CB8AC3E}">
        <p14:creationId xmlns:p14="http://schemas.microsoft.com/office/powerpoint/2010/main" val="307061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13AE8-2024-E0DD-A41A-1F2C97AF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BFF65-79BE-F857-4AD8-690386A7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EF10E-C67F-11D3-E373-4AEC3330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0" y="2105025"/>
            <a:ext cx="11016000" cy="3240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44292E-1AB2-6FDC-C3E1-8F85D398BEB7}"/>
                  </a:ext>
                </a:extLst>
              </p:cNvPr>
              <p:cNvSpPr txBox="1"/>
              <p:nvPr/>
            </p:nvSpPr>
            <p:spPr>
              <a:xfrm>
                <a:off x="10143517" y="338137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44292E-1AB2-6FDC-C3E1-8F85D398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517" y="3381375"/>
                <a:ext cx="391133" cy="369332"/>
              </a:xfrm>
              <a:prstGeom prst="rect">
                <a:avLst/>
              </a:prstGeom>
              <a:blipFill>
                <a:blip r:embed="rId3"/>
                <a:stretch>
                  <a:fillRect l="-18750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B7E2E2-5382-C844-A8AF-4295697199D9}"/>
                  </a:ext>
                </a:extLst>
              </p:cNvPr>
              <p:cNvSpPr txBox="1"/>
              <p:nvPr/>
            </p:nvSpPr>
            <p:spPr>
              <a:xfrm>
                <a:off x="1794439" y="445337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B7E2E2-5382-C844-A8AF-42956971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4453375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16923" r="-18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B96FFF-DF14-89C1-2EC1-422BDEC1A2AA}"/>
              </a:ext>
            </a:extLst>
          </p:cNvPr>
          <p:cNvCxnSpPr>
            <a:cxnSpLocks/>
          </p:cNvCxnSpPr>
          <p:nvPr/>
        </p:nvCxnSpPr>
        <p:spPr>
          <a:xfrm flipH="1" flipV="1">
            <a:off x="1885950" y="3931049"/>
            <a:ext cx="104055" cy="5223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550DE0-C29B-9851-AA6E-C509976DEF8F}"/>
                  </a:ext>
                </a:extLst>
              </p:cNvPr>
              <p:cNvSpPr txBox="1"/>
              <p:nvPr/>
            </p:nvSpPr>
            <p:spPr>
              <a:xfrm>
                <a:off x="10143517" y="4019550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550DE0-C29B-9851-AA6E-C509976D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517" y="4019550"/>
                <a:ext cx="391133" cy="369332"/>
              </a:xfrm>
              <a:prstGeom prst="rect">
                <a:avLst/>
              </a:prstGeom>
              <a:blipFill>
                <a:blip r:embed="rId5"/>
                <a:stretch>
                  <a:fillRect l="-18750" r="-18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B258C-68DD-4D0E-4795-B70E2797AD10}"/>
                  </a:ext>
                </a:extLst>
              </p:cNvPr>
              <p:cNvSpPr txBox="1"/>
              <p:nvPr/>
            </p:nvSpPr>
            <p:spPr>
              <a:xfrm>
                <a:off x="8857642" y="3260130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B258C-68DD-4D0E-4795-B70E2797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42" y="3260130"/>
                <a:ext cx="391133" cy="369332"/>
              </a:xfrm>
              <a:prstGeom prst="rect">
                <a:avLst/>
              </a:prstGeom>
              <a:blipFill>
                <a:blip r:embed="rId6"/>
                <a:stretch>
                  <a:fillRect l="-17188" r="-203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2B7956-CA8B-6F35-DC4F-D661F37659AA}"/>
                  </a:ext>
                </a:extLst>
              </p:cNvPr>
              <p:cNvSpPr txBox="1"/>
              <p:nvPr/>
            </p:nvSpPr>
            <p:spPr>
              <a:xfrm>
                <a:off x="8857642" y="418405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2B7956-CA8B-6F35-DC4F-D661F37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42" y="4184055"/>
                <a:ext cx="391133" cy="369332"/>
              </a:xfrm>
              <a:prstGeom prst="rect">
                <a:avLst/>
              </a:prstGeom>
              <a:blipFill>
                <a:blip r:embed="rId7"/>
                <a:stretch>
                  <a:fillRect l="-17188" r="-2031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6A1B6-EF6A-316A-1FFB-F87DE36BA475}"/>
                  </a:ext>
                </a:extLst>
              </p:cNvPr>
              <p:cNvSpPr txBox="1"/>
              <p:nvPr/>
            </p:nvSpPr>
            <p:spPr>
              <a:xfrm>
                <a:off x="5964385" y="3045818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6A1B6-EF6A-316A-1FFB-F87DE36BA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85" y="3045818"/>
                <a:ext cx="391133" cy="369332"/>
              </a:xfrm>
              <a:prstGeom prst="rect">
                <a:avLst/>
              </a:prstGeom>
              <a:blipFill>
                <a:blip r:embed="rId8"/>
                <a:stretch>
                  <a:fillRect l="-18462" r="-20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08B379-F00B-B195-C4AF-2CCCFF470B06}"/>
                  </a:ext>
                </a:extLst>
              </p:cNvPr>
              <p:cNvSpPr txBox="1"/>
              <p:nvPr/>
            </p:nvSpPr>
            <p:spPr>
              <a:xfrm>
                <a:off x="5964385" y="4436468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08B379-F00B-B195-C4AF-2CCCFF47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85" y="4436468"/>
                <a:ext cx="391133" cy="369332"/>
              </a:xfrm>
              <a:prstGeom prst="rect">
                <a:avLst/>
              </a:prstGeom>
              <a:blipFill>
                <a:blip r:embed="rId9"/>
                <a:stretch>
                  <a:fillRect l="-18462" r="-20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97FF7-C54E-7D77-62FB-0417B5C03721}"/>
                  </a:ext>
                </a:extLst>
              </p:cNvPr>
              <p:cNvSpPr txBox="1"/>
              <p:nvPr/>
            </p:nvSpPr>
            <p:spPr>
              <a:xfrm>
                <a:off x="2929888" y="3045818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97FF7-C54E-7D77-62FB-0417B5C0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88" y="3045818"/>
                <a:ext cx="391133" cy="369332"/>
              </a:xfrm>
              <a:prstGeom prst="rect">
                <a:avLst/>
              </a:prstGeom>
              <a:blipFill>
                <a:blip r:embed="rId10"/>
                <a:stretch>
                  <a:fillRect l="-18750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2B8F9F-8AD9-7FAD-ABD6-26A971AECD3B}"/>
                  </a:ext>
                </a:extLst>
              </p:cNvPr>
              <p:cNvSpPr txBox="1"/>
              <p:nvPr/>
            </p:nvSpPr>
            <p:spPr>
              <a:xfrm>
                <a:off x="2929888" y="4426943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2B8F9F-8AD9-7FAD-ABD6-26A971AEC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88" y="4426943"/>
                <a:ext cx="391133" cy="369332"/>
              </a:xfrm>
              <a:prstGeom prst="rect">
                <a:avLst/>
              </a:prstGeom>
              <a:blipFill>
                <a:blip r:embed="rId11"/>
                <a:stretch>
                  <a:fillRect l="-18750" r="-18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1983B-C328-B98D-2651-31C46B16539B}"/>
                  </a:ext>
                </a:extLst>
              </p:cNvPr>
              <p:cNvSpPr txBox="1"/>
              <p:nvPr/>
            </p:nvSpPr>
            <p:spPr>
              <a:xfrm>
                <a:off x="1300015" y="3464957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1983B-C328-B98D-2651-31C46B16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015" y="3464957"/>
                <a:ext cx="391133" cy="369332"/>
              </a:xfrm>
              <a:prstGeom prst="rect">
                <a:avLst/>
              </a:prstGeom>
              <a:blipFill>
                <a:blip r:embed="rId12"/>
                <a:stretch>
                  <a:fillRect l="-17188" r="-2031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CCB8BB-DDA2-AD47-5BC1-F41AA6B9A916}"/>
                  </a:ext>
                </a:extLst>
              </p:cNvPr>
              <p:cNvSpPr txBox="1"/>
              <p:nvPr/>
            </p:nvSpPr>
            <p:spPr>
              <a:xfrm>
                <a:off x="1300015" y="393168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CCB8BB-DDA2-AD47-5BC1-F41AA6B9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015" y="3931682"/>
                <a:ext cx="391133" cy="369332"/>
              </a:xfrm>
              <a:prstGeom prst="rect">
                <a:avLst/>
              </a:prstGeom>
              <a:blipFill>
                <a:blip r:embed="rId13"/>
                <a:stretch>
                  <a:fillRect l="-17188" r="-2031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8835A9F-7E7C-BEC9-0E7B-3E854C789CC5}"/>
              </a:ext>
            </a:extLst>
          </p:cNvPr>
          <p:cNvSpPr txBox="1"/>
          <p:nvPr/>
        </p:nvSpPr>
        <p:spPr>
          <a:xfrm>
            <a:off x="562564" y="5546191"/>
            <a:ext cx="1115573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 ensure a smooth interface between blocks 1 and blocks 3 and 4, respectively 2 with 5 and 6, the resolution of edge e8 should be half of edge e3. Ideally, their gradings should also match.</a:t>
            </a:r>
          </a:p>
        </p:txBody>
      </p:sp>
    </p:spTree>
    <p:extLst>
      <p:ext uri="{BB962C8B-B14F-4D97-AF65-F5344CB8AC3E}">
        <p14:creationId xmlns:p14="http://schemas.microsoft.com/office/powerpoint/2010/main" val="18643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4C5F-6AC0-29BB-F39B-49706213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5">
                <a:extLst>
                  <a:ext uri="{FF2B5EF4-FFF2-40B4-BE49-F238E27FC236}">
                    <a16:creationId xmlns:a16="http://schemas.microsoft.com/office/drawing/2014/main" id="{BD3EB862-6543-7D0D-E163-A6AD10E82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57318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sz="2400" dirty="0"/>
                  <a:t>Meshes generated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sz="2400" dirty="0"/>
                  <a:t>Tuned for </a:t>
                </a:r>
                <a:r>
                  <a:rPr lang="en-US" sz="2400" dirty="0" err="1"/>
                  <a:t>OpenFOAM</a:t>
                </a:r>
                <a:r>
                  <a:rPr lang="en-US" sz="2400" dirty="0"/>
                  <a:t> requirements</a:t>
                </a:r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Non-orthogonality, Aspect ratio…</a:t>
                </a:r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sz="2400" dirty="0"/>
                  <a:t>Refinement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𝐴𝑅</m:t>
                    </m:r>
                  </m:oMath>
                </a14:m>
                <a:r>
                  <a:rPr lang="en-US" sz="2400" dirty="0"/>
                  <a:t> combinations</a:t>
                </a:r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FINE: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MEDIUM: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COARSE: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Content Placeholder 5">
                <a:extLst>
                  <a:ext uri="{FF2B5EF4-FFF2-40B4-BE49-F238E27FC236}">
                    <a16:creationId xmlns:a16="http://schemas.microsoft.com/office/drawing/2014/main" id="{BD3EB862-6543-7D0D-E163-A6AD10E82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57318" cy="4351338"/>
              </a:xfrm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677DF765-9F63-4F91-759B-9A13D62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Default meshes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C5B1E34-D088-1A06-8A95-B262C09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71C737-270E-1FE8-3541-1C80D4FD6027}"/>
              </a:ext>
            </a:extLst>
          </p:cNvPr>
          <p:cNvGrpSpPr/>
          <p:nvPr/>
        </p:nvGrpSpPr>
        <p:grpSpPr>
          <a:xfrm>
            <a:off x="7796504" y="3792367"/>
            <a:ext cx="1077944" cy="237251"/>
            <a:chOff x="9805720" y="5908159"/>
            <a:chExt cx="1440000" cy="3169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D042867-293E-3BF0-7D15-F172E252A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5720" y="5908159"/>
              <a:ext cx="1440000" cy="158469"/>
            </a:xfrm>
            <a:custGeom>
              <a:avLst/>
              <a:gdLst>
                <a:gd name="connsiteX0" fmla="*/ 0 w 3514725"/>
                <a:gd name="connsiteY0" fmla="*/ 676275 h 676275"/>
                <a:gd name="connsiteX1" fmla="*/ 895350 w 3514725"/>
                <a:gd name="connsiteY1" fmla="*/ 0 h 676275"/>
                <a:gd name="connsiteX2" fmla="*/ 3514725 w 3514725"/>
                <a:gd name="connsiteY2" fmla="*/ 676275 h 676275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428625 h 428625"/>
                <a:gd name="connsiteX1" fmla="*/ 1047750 w 3514725"/>
                <a:gd name="connsiteY1" fmla="*/ 0 h 428625"/>
                <a:gd name="connsiteX2" fmla="*/ 3514725 w 3514725"/>
                <a:gd name="connsiteY2" fmla="*/ 428625 h 428625"/>
                <a:gd name="connsiteX0" fmla="*/ 0 w 3514725"/>
                <a:gd name="connsiteY0" fmla="*/ 428625 h 428625"/>
                <a:gd name="connsiteX1" fmla="*/ 1047750 w 3514725"/>
                <a:gd name="connsiteY1" fmla="*/ 0 h 428625"/>
                <a:gd name="connsiteX2" fmla="*/ 3514725 w 3514725"/>
                <a:gd name="connsiteY2" fmla="*/ 428625 h 42862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38150 h 438150"/>
                <a:gd name="connsiteX1" fmla="*/ 1085850 w 3514725"/>
                <a:gd name="connsiteY1" fmla="*/ 0 h 438150"/>
                <a:gd name="connsiteX2" fmla="*/ 3514725 w 3514725"/>
                <a:gd name="connsiteY2" fmla="*/ 438150 h 438150"/>
                <a:gd name="connsiteX0" fmla="*/ 0 w 3514725"/>
                <a:gd name="connsiteY0" fmla="*/ 438150 h 438150"/>
                <a:gd name="connsiteX1" fmla="*/ 1085850 w 3514725"/>
                <a:gd name="connsiteY1" fmla="*/ 0 h 438150"/>
                <a:gd name="connsiteX2" fmla="*/ 3514725 w 3514725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4725" h="438150">
                  <a:moveTo>
                    <a:pt x="0" y="438150"/>
                  </a:moveTo>
                  <a:cubicBezTo>
                    <a:pt x="2381" y="80962"/>
                    <a:pt x="681038" y="9525"/>
                    <a:pt x="1085850" y="0"/>
                  </a:cubicBezTo>
                  <a:cubicBezTo>
                    <a:pt x="1490662" y="0"/>
                    <a:pt x="2366963" y="69850"/>
                    <a:pt x="3514725" y="43815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7BF9DC-16BA-FB29-8FFB-18FB49F5777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805720" y="6066628"/>
              <a:ext cx="1440000" cy="158469"/>
            </a:xfrm>
            <a:custGeom>
              <a:avLst/>
              <a:gdLst>
                <a:gd name="connsiteX0" fmla="*/ 0 w 3514725"/>
                <a:gd name="connsiteY0" fmla="*/ 676275 h 676275"/>
                <a:gd name="connsiteX1" fmla="*/ 895350 w 3514725"/>
                <a:gd name="connsiteY1" fmla="*/ 0 h 676275"/>
                <a:gd name="connsiteX2" fmla="*/ 3514725 w 3514725"/>
                <a:gd name="connsiteY2" fmla="*/ 676275 h 676275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590550 h 590550"/>
                <a:gd name="connsiteX1" fmla="*/ 1276350 w 3514725"/>
                <a:gd name="connsiteY1" fmla="*/ 0 h 590550"/>
                <a:gd name="connsiteX2" fmla="*/ 3514725 w 3514725"/>
                <a:gd name="connsiteY2" fmla="*/ 590550 h 590550"/>
                <a:gd name="connsiteX0" fmla="*/ 0 w 3514725"/>
                <a:gd name="connsiteY0" fmla="*/ 428625 h 428625"/>
                <a:gd name="connsiteX1" fmla="*/ 1047750 w 3514725"/>
                <a:gd name="connsiteY1" fmla="*/ 0 h 428625"/>
                <a:gd name="connsiteX2" fmla="*/ 3514725 w 3514725"/>
                <a:gd name="connsiteY2" fmla="*/ 428625 h 428625"/>
                <a:gd name="connsiteX0" fmla="*/ 0 w 3514725"/>
                <a:gd name="connsiteY0" fmla="*/ 428625 h 428625"/>
                <a:gd name="connsiteX1" fmla="*/ 1047750 w 3514725"/>
                <a:gd name="connsiteY1" fmla="*/ 0 h 428625"/>
                <a:gd name="connsiteX2" fmla="*/ 3514725 w 3514725"/>
                <a:gd name="connsiteY2" fmla="*/ 428625 h 42862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47675 h 447675"/>
                <a:gd name="connsiteX1" fmla="*/ 790575 w 3514725"/>
                <a:gd name="connsiteY1" fmla="*/ 0 h 447675"/>
                <a:gd name="connsiteX2" fmla="*/ 3514725 w 3514725"/>
                <a:gd name="connsiteY2" fmla="*/ 447675 h 447675"/>
                <a:gd name="connsiteX0" fmla="*/ 0 w 3514725"/>
                <a:gd name="connsiteY0" fmla="*/ 438150 h 438150"/>
                <a:gd name="connsiteX1" fmla="*/ 1085850 w 3514725"/>
                <a:gd name="connsiteY1" fmla="*/ 0 h 438150"/>
                <a:gd name="connsiteX2" fmla="*/ 3514725 w 3514725"/>
                <a:gd name="connsiteY2" fmla="*/ 438150 h 438150"/>
                <a:gd name="connsiteX0" fmla="*/ 0 w 3514725"/>
                <a:gd name="connsiteY0" fmla="*/ 438150 h 438150"/>
                <a:gd name="connsiteX1" fmla="*/ 1085850 w 3514725"/>
                <a:gd name="connsiteY1" fmla="*/ 0 h 438150"/>
                <a:gd name="connsiteX2" fmla="*/ 3514725 w 3514725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4725" h="438150">
                  <a:moveTo>
                    <a:pt x="0" y="438150"/>
                  </a:moveTo>
                  <a:cubicBezTo>
                    <a:pt x="2381" y="80962"/>
                    <a:pt x="681038" y="9525"/>
                    <a:pt x="1085850" y="0"/>
                  </a:cubicBezTo>
                  <a:cubicBezTo>
                    <a:pt x="1490662" y="0"/>
                    <a:pt x="2366963" y="69850"/>
                    <a:pt x="3514725" y="43815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22">
            <a:extLst>
              <a:ext uri="{FF2B5EF4-FFF2-40B4-BE49-F238E27FC236}">
                <a16:creationId xmlns:a16="http://schemas.microsoft.com/office/drawing/2014/main" id="{C5122B8A-28F0-A028-DD6C-88AFB53787F7}"/>
              </a:ext>
            </a:extLst>
          </p:cNvPr>
          <p:cNvSpPr/>
          <p:nvPr/>
        </p:nvSpPr>
        <p:spPr>
          <a:xfrm>
            <a:off x="6490762" y="2294076"/>
            <a:ext cx="1616916" cy="3233832"/>
          </a:xfrm>
          <a:custGeom>
            <a:avLst/>
            <a:gdLst>
              <a:gd name="connsiteX0" fmla="*/ 0 w 2880000"/>
              <a:gd name="connsiteY0" fmla="*/ 1440000 h 2880000"/>
              <a:gd name="connsiteX1" fmla="*/ 1440000 w 2880000"/>
              <a:gd name="connsiteY1" fmla="*/ 0 h 2880000"/>
              <a:gd name="connsiteX2" fmla="*/ 2880000 w 2880000"/>
              <a:gd name="connsiteY2" fmla="*/ 1440000 h 2880000"/>
              <a:gd name="connsiteX3" fmla="*/ 1440000 w 2880000"/>
              <a:gd name="connsiteY3" fmla="*/ 2880000 h 2880000"/>
              <a:gd name="connsiteX4" fmla="*/ 0 w 2880000"/>
              <a:gd name="connsiteY4" fmla="*/ 1440000 h 2880000"/>
              <a:gd name="connsiteX0" fmla="*/ 2880000 w 2971440"/>
              <a:gd name="connsiteY0" fmla="*/ 1440000 h 2880000"/>
              <a:gd name="connsiteX1" fmla="*/ 1440000 w 2971440"/>
              <a:gd name="connsiteY1" fmla="*/ 2880000 h 2880000"/>
              <a:gd name="connsiteX2" fmla="*/ 0 w 2971440"/>
              <a:gd name="connsiteY2" fmla="*/ 1440000 h 2880000"/>
              <a:gd name="connsiteX3" fmla="*/ 1440000 w 2971440"/>
              <a:gd name="connsiteY3" fmla="*/ 0 h 2880000"/>
              <a:gd name="connsiteX4" fmla="*/ 2971440 w 2971440"/>
              <a:gd name="connsiteY4" fmla="*/ 1531440 h 2880000"/>
              <a:gd name="connsiteX0" fmla="*/ 2880000 w 2880000"/>
              <a:gd name="connsiteY0" fmla="*/ 1440000 h 2880000"/>
              <a:gd name="connsiteX1" fmla="*/ 1440000 w 2880000"/>
              <a:gd name="connsiteY1" fmla="*/ 2880000 h 2880000"/>
              <a:gd name="connsiteX2" fmla="*/ 0 w 2880000"/>
              <a:gd name="connsiteY2" fmla="*/ 1440000 h 2880000"/>
              <a:gd name="connsiteX3" fmla="*/ 1440000 w 2880000"/>
              <a:gd name="connsiteY3" fmla="*/ 0 h 2880000"/>
              <a:gd name="connsiteX0" fmla="*/ 1440000 w 1440000"/>
              <a:gd name="connsiteY0" fmla="*/ 2880000 h 2880000"/>
              <a:gd name="connsiteX1" fmla="*/ 0 w 1440000"/>
              <a:gd name="connsiteY1" fmla="*/ 1440000 h 2880000"/>
              <a:gd name="connsiteX2" fmla="*/ 1440000 w 1440000"/>
              <a:gd name="connsiteY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0" h="2880000">
                <a:moveTo>
                  <a:pt x="1440000" y="2880000"/>
                </a:move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4DCEF-CDEA-0C66-5F2C-81CE010EC83D}"/>
              </a:ext>
            </a:extLst>
          </p:cNvPr>
          <p:cNvCxnSpPr>
            <a:cxnSpLocks/>
          </p:cNvCxnSpPr>
          <p:nvPr/>
        </p:nvCxnSpPr>
        <p:spPr>
          <a:xfrm>
            <a:off x="8103467" y="2294076"/>
            <a:ext cx="32503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3176B-56C8-E51E-712A-0F1CD75D12BA}"/>
              </a:ext>
            </a:extLst>
          </p:cNvPr>
          <p:cNvCxnSpPr>
            <a:cxnSpLocks/>
          </p:cNvCxnSpPr>
          <p:nvPr/>
        </p:nvCxnSpPr>
        <p:spPr>
          <a:xfrm>
            <a:off x="8103467" y="5527908"/>
            <a:ext cx="32503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4D80BC-0DC3-583F-426B-3651FE30B183}"/>
              </a:ext>
            </a:extLst>
          </p:cNvPr>
          <p:cNvCxnSpPr>
            <a:cxnSpLocks/>
          </p:cNvCxnSpPr>
          <p:nvPr/>
        </p:nvCxnSpPr>
        <p:spPr>
          <a:xfrm>
            <a:off x="11353800" y="2299870"/>
            <a:ext cx="0" cy="3233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3BDFE4-4D87-D600-16B9-237EBBEC7B0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74448" y="3910992"/>
            <a:ext cx="2479353" cy="5793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9">
            <a:extLst>
              <a:ext uri="{FF2B5EF4-FFF2-40B4-BE49-F238E27FC236}">
                <a16:creationId xmlns:a16="http://schemas.microsoft.com/office/drawing/2014/main" id="{6EF1AC02-2387-CF8A-BE08-488E36EFEC1F}"/>
              </a:ext>
            </a:extLst>
          </p:cNvPr>
          <p:cNvSpPr/>
          <p:nvPr/>
        </p:nvSpPr>
        <p:spPr>
          <a:xfrm>
            <a:off x="8877515" y="2293703"/>
            <a:ext cx="985146" cy="1526900"/>
          </a:xfrm>
          <a:custGeom>
            <a:avLst/>
            <a:gdLst>
              <a:gd name="connsiteX0" fmla="*/ 0 w 590546"/>
              <a:gd name="connsiteY0" fmla="*/ 0 h 1885949"/>
              <a:gd name="connsiteX1" fmla="*/ 590546 w 590546"/>
              <a:gd name="connsiteY1" fmla="*/ 0 h 1885949"/>
              <a:gd name="connsiteX2" fmla="*/ 590546 w 590546"/>
              <a:gd name="connsiteY2" fmla="*/ 1885949 h 1885949"/>
              <a:gd name="connsiteX3" fmla="*/ 0 w 590546"/>
              <a:gd name="connsiteY3" fmla="*/ 1885949 h 1885949"/>
              <a:gd name="connsiteX4" fmla="*/ 0 w 590546"/>
              <a:gd name="connsiteY4" fmla="*/ 0 h 1885949"/>
              <a:gd name="connsiteX0" fmla="*/ 69850 w 660396"/>
              <a:gd name="connsiteY0" fmla="*/ 0 h 1955799"/>
              <a:gd name="connsiteX1" fmla="*/ 660396 w 660396"/>
              <a:gd name="connsiteY1" fmla="*/ 0 h 1955799"/>
              <a:gd name="connsiteX2" fmla="*/ 660396 w 660396"/>
              <a:gd name="connsiteY2" fmla="*/ 1885949 h 1955799"/>
              <a:gd name="connsiteX3" fmla="*/ 0 w 660396"/>
              <a:gd name="connsiteY3" fmla="*/ 1955799 h 1955799"/>
              <a:gd name="connsiteX4" fmla="*/ 69850 w 660396"/>
              <a:gd name="connsiteY4" fmla="*/ 0 h 1955799"/>
              <a:gd name="connsiteX0" fmla="*/ 257175 w 660396"/>
              <a:gd name="connsiteY0" fmla="*/ 0 h 2000249"/>
              <a:gd name="connsiteX1" fmla="*/ 660396 w 660396"/>
              <a:gd name="connsiteY1" fmla="*/ 44450 h 2000249"/>
              <a:gd name="connsiteX2" fmla="*/ 660396 w 660396"/>
              <a:gd name="connsiteY2" fmla="*/ 1930399 h 2000249"/>
              <a:gd name="connsiteX3" fmla="*/ 0 w 660396"/>
              <a:gd name="connsiteY3" fmla="*/ 2000249 h 2000249"/>
              <a:gd name="connsiteX4" fmla="*/ 257175 w 660396"/>
              <a:gd name="connsiteY4" fmla="*/ 0 h 2000249"/>
              <a:gd name="connsiteX0" fmla="*/ 257175 w 1273171"/>
              <a:gd name="connsiteY0" fmla="*/ 0 h 2000249"/>
              <a:gd name="connsiteX1" fmla="*/ 1273171 w 1273171"/>
              <a:gd name="connsiteY1" fmla="*/ 0 h 2000249"/>
              <a:gd name="connsiteX2" fmla="*/ 660396 w 1273171"/>
              <a:gd name="connsiteY2" fmla="*/ 1930399 h 2000249"/>
              <a:gd name="connsiteX3" fmla="*/ 0 w 1273171"/>
              <a:gd name="connsiteY3" fmla="*/ 2000249 h 2000249"/>
              <a:gd name="connsiteX4" fmla="*/ 257175 w 1273171"/>
              <a:gd name="connsiteY4" fmla="*/ 0 h 2000249"/>
              <a:gd name="connsiteX0" fmla="*/ 257175 w 1273171"/>
              <a:gd name="connsiteY0" fmla="*/ 0 h 2000249"/>
              <a:gd name="connsiteX1" fmla="*/ 1273171 w 1273171"/>
              <a:gd name="connsiteY1" fmla="*/ 0 h 2000249"/>
              <a:gd name="connsiteX2" fmla="*/ 371471 w 1273171"/>
              <a:gd name="connsiteY2" fmla="*/ 1997074 h 2000249"/>
              <a:gd name="connsiteX3" fmla="*/ 0 w 1273171"/>
              <a:gd name="connsiteY3" fmla="*/ 2000249 h 2000249"/>
              <a:gd name="connsiteX4" fmla="*/ 257175 w 1273171"/>
              <a:gd name="connsiteY4" fmla="*/ 0 h 2000249"/>
              <a:gd name="connsiteX0" fmla="*/ 333375 w 1273171"/>
              <a:gd name="connsiteY0" fmla="*/ 0 h 2003424"/>
              <a:gd name="connsiteX1" fmla="*/ 1273171 w 1273171"/>
              <a:gd name="connsiteY1" fmla="*/ 3175 h 2003424"/>
              <a:gd name="connsiteX2" fmla="*/ 371471 w 1273171"/>
              <a:gd name="connsiteY2" fmla="*/ 2000249 h 2003424"/>
              <a:gd name="connsiteX3" fmla="*/ 0 w 1273171"/>
              <a:gd name="connsiteY3" fmla="*/ 2003424 h 2003424"/>
              <a:gd name="connsiteX4" fmla="*/ 333375 w 1273171"/>
              <a:gd name="connsiteY4" fmla="*/ 0 h 2003424"/>
              <a:gd name="connsiteX0" fmla="*/ 333375 w 1304127"/>
              <a:gd name="connsiteY0" fmla="*/ 3969 h 2007393"/>
              <a:gd name="connsiteX1" fmla="*/ 1304127 w 1304127"/>
              <a:gd name="connsiteY1" fmla="*/ 0 h 2007393"/>
              <a:gd name="connsiteX2" fmla="*/ 371471 w 1304127"/>
              <a:gd name="connsiteY2" fmla="*/ 2004218 h 2007393"/>
              <a:gd name="connsiteX3" fmla="*/ 0 w 1304127"/>
              <a:gd name="connsiteY3" fmla="*/ 2007393 h 2007393"/>
              <a:gd name="connsiteX4" fmla="*/ 333375 w 1304127"/>
              <a:gd name="connsiteY4" fmla="*/ 3969 h 2007393"/>
              <a:gd name="connsiteX0" fmla="*/ 333375 w 1304127"/>
              <a:gd name="connsiteY0" fmla="*/ 3969 h 2008980"/>
              <a:gd name="connsiteX1" fmla="*/ 1304127 w 1304127"/>
              <a:gd name="connsiteY1" fmla="*/ 0 h 2008980"/>
              <a:gd name="connsiteX2" fmla="*/ 419096 w 1304127"/>
              <a:gd name="connsiteY2" fmla="*/ 2008980 h 2008980"/>
              <a:gd name="connsiteX3" fmla="*/ 0 w 1304127"/>
              <a:gd name="connsiteY3" fmla="*/ 2007393 h 2008980"/>
              <a:gd name="connsiteX4" fmla="*/ 333375 w 1304127"/>
              <a:gd name="connsiteY4" fmla="*/ 3969 h 2008980"/>
              <a:gd name="connsiteX0" fmla="*/ 338138 w 1308890"/>
              <a:gd name="connsiteY0" fmla="*/ 3969 h 2014536"/>
              <a:gd name="connsiteX1" fmla="*/ 1308890 w 1308890"/>
              <a:gd name="connsiteY1" fmla="*/ 0 h 2014536"/>
              <a:gd name="connsiteX2" fmla="*/ 423859 w 1308890"/>
              <a:gd name="connsiteY2" fmla="*/ 2008980 h 2014536"/>
              <a:gd name="connsiteX3" fmla="*/ 0 w 1308890"/>
              <a:gd name="connsiteY3" fmla="*/ 2014536 h 2014536"/>
              <a:gd name="connsiteX4" fmla="*/ 338138 w 1308890"/>
              <a:gd name="connsiteY4" fmla="*/ 3969 h 2014536"/>
              <a:gd name="connsiteX0" fmla="*/ 338138 w 1308890"/>
              <a:gd name="connsiteY0" fmla="*/ 3969 h 2012155"/>
              <a:gd name="connsiteX1" fmla="*/ 1308890 w 1308890"/>
              <a:gd name="connsiteY1" fmla="*/ 0 h 2012155"/>
              <a:gd name="connsiteX2" fmla="*/ 423859 w 1308890"/>
              <a:gd name="connsiteY2" fmla="*/ 2008980 h 2012155"/>
              <a:gd name="connsiteX3" fmla="*/ 0 w 1308890"/>
              <a:gd name="connsiteY3" fmla="*/ 2012155 h 2012155"/>
              <a:gd name="connsiteX4" fmla="*/ 338138 w 1308890"/>
              <a:gd name="connsiteY4" fmla="*/ 3969 h 2012155"/>
              <a:gd name="connsiteX0" fmla="*/ 292419 w 1263171"/>
              <a:gd name="connsiteY0" fmla="*/ 3969 h 2155826"/>
              <a:gd name="connsiteX1" fmla="*/ 1263171 w 1263171"/>
              <a:gd name="connsiteY1" fmla="*/ 0 h 2155826"/>
              <a:gd name="connsiteX2" fmla="*/ 378140 w 1263171"/>
              <a:gd name="connsiteY2" fmla="*/ 2008980 h 2155826"/>
              <a:gd name="connsiteX3" fmla="*/ 0 w 1263171"/>
              <a:gd name="connsiteY3" fmla="*/ 2155826 h 2155826"/>
              <a:gd name="connsiteX4" fmla="*/ 292419 w 1263171"/>
              <a:gd name="connsiteY4" fmla="*/ 3969 h 2155826"/>
              <a:gd name="connsiteX0" fmla="*/ 338138 w 1308890"/>
              <a:gd name="connsiteY0" fmla="*/ 3969 h 2162969"/>
              <a:gd name="connsiteX1" fmla="*/ 1308890 w 1308890"/>
              <a:gd name="connsiteY1" fmla="*/ 0 h 2162969"/>
              <a:gd name="connsiteX2" fmla="*/ 423859 w 1308890"/>
              <a:gd name="connsiteY2" fmla="*/ 2008980 h 2162969"/>
              <a:gd name="connsiteX3" fmla="*/ 0 w 1308890"/>
              <a:gd name="connsiteY3" fmla="*/ 2162969 h 2162969"/>
              <a:gd name="connsiteX4" fmla="*/ 338138 w 1308890"/>
              <a:gd name="connsiteY4" fmla="*/ 3969 h 2162969"/>
              <a:gd name="connsiteX0" fmla="*/ 338138 w 1308890"/>
              <a:gd name="connsiteY0" fmla="*/ 3969 h 2162969"/>
              <a:gd name="connsiteX1" fmla="*/ 1308890 w 1308890"/>
              <a:gd name="connsiteY1" fmla="*/ 0 h 2162969"/>
              <a:gd name="connsiteX2" fmla="*/ 461169 w 1308890"/>
              <a:gd name="connsiteY2" fmla="*/ 2160588 h 2162969"/>
              <a:gd name="connsiteX3" fmla="*/ 0 w 1308890"/>
              <a:gd name="connsiteY3" fmla="*/ 2162969 h 2162969"/>
              <a:gd name="connsiteX4" fmla="*/ 338138 w 1308890"/>
              <a:gd name="connsiteY4" fmla="*/ 3969 h 2162969"/>
              <a:gd name="connsiteX0" fmla="*/ 338138 w 1308890"/>
              <a:gd name="connsiteY0" fmla="*/ 3969 h 2163117"/>
              <a:gd name="connsiteX1" fmla="*/ 1308890 w 1308890"/>
              <a:gd name="connsiteY1" fmla="*/ 0 h 2163117"/>
              <a:gd name="connsiteX2" fmla="*/ 508794 w 1308890"/>
              <a:gd name="connsiteY2" fmla="*/ 2163117 h 2163117"/>
              <a:gd name="connsiteX3" fmla="*/ 0 w 1308890"/>
              <a:gd name="connsiteY3" fmla="*/ 2162969 h 2163117"/>
              <a:gd name="connsiteX4" fmla="*/ 338138 w 1308890"/>
              <a:gd name="connsiteY4" fmla="*/ 3969 h 2163117"/>
              <a:gd name="connsiteX0" fmla="*/ 345282 w 1316034"/>
              <a:gd name="connsiteY0" fmla="*/ 3969 h 2163117"/>
              <a:gd name="connsiteX1" fmla="*/ 1316034 w 1316034"/>
              <a:gd name="connsiteY1" fmla="*/ 0 h 2163117"/>
              <a:gd name="connsiteX2" fmla="*/ 515938 w 1316034"/>
              <a:gd name="connsiteY2" fmla="*/ 2163117 h 2163117"/>
              <a:gd name="connsiteX3" fmla="*/ 0 w 1316034"/>
              <a:gd name="connsiteY3" fmla="*/ 2162969 h 2163117"/>
              <a:gd name="connsiteX4" fmla="*/ 345282 w 1316034"/>
              <a:gd name="connsiteY4" fmla="*/ 3969 h 2163117"/>
              <a:gd name="connsiteX0" fmla="*/ 345282 w 1316034"/>
              <a:gd name="connsiteY0" fmla="*/ 3969 h 2166495"/>
              <a:gd name="connsiteX1" fmla="*/ 1316034 w 1316034"/>
              <a:gd name="connsiteY1" fmla="*/ 0 h 2166495"/>
              <a:gd name="connsiteX2" fmla="*/ 640000 w 1316034"/>
              <a:gd name="connsiteY2" fmla="*/ 2166495 h 2166495"/>
              <a:gd name="connsiteX3" fmla="*/ 0 w 1316034"/>
              <a:gd name="connsiteY3" fmla="*/ 2162969 h 2166495"/>
              <a:gd name="connsiteX4" fmla="*/ 345282 w 1316034"/>
              <a:gd name="connsiteY4" fmla="*/ 3969 h 216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034" h="2166495">
                <a:moveTo>
                  <a:pt x="345282" y="3969"/>
                </a:moveTo>
                <a:lnTo>
                  <a:pt x="1316034" y="0"/>
                </a:lnTo>
                <a:lnTo>
                  <a:pt x="640000" y="2166495"/>
                </a:lnTo>
                <a:lnTo>
                  <a:pt x="0" y="2162969"/>
                </a:lnTo>
                <a:lnTo>
                  <a:pt x="345282" y="3969"/>
                </a:lnTo>
                <a:close/>
              </a:path>
            </a:pathLst>
          </a:custGeom>
          <a:solidFill>
            <a:srgbClr val="CC0099">
              <a:alpha val="2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0A5C9021-F381-D920-97C1-8E7A076151D5}"/>
              </a:ext>
            </a:extLst>
          </p:cNvPr>
          <p:cNvSpPr/>
          <p:nvPr/>
        </p:nvSpPr>
        <p:spPr>
          <a:xfrm flipV="1">
            <a:off x="8877515" y="4007067"/>
            <a:ext cx="985146" cy="1523062"/>
          </a:xfrm>
          <a:custGeom>
            <a:avLst/>
            <a:gdLst>
              <a:gd name="connsiteX0" fmla="*/ 0 w 590546"/>
              <a:gd name="connsiteY0" fmla="*/ 0 h 1885949"/>
              <a:gd name="connsiteX1" fmla="*/ 590546 w 590546"/>
              <a:gd name="connsiteY1" fmla="*/ 0 h 1885949"/>
              <a:gd name="connsiteX2" fmla="*/ 590546 w 590546"/>
              <a:gd name="connsiteY2" fmla="*/ 1885949 h 1885949"/>
              <a:gd name="connsiteX3" fmla="*/ 0 w 590546"/>
              <a:gd name="connsiteY3" fmla="*/ 1885949 h 1885949"/>
              <a:gd name="connsiteX4" fmla="*/ 0 w 590546"/>
              <a:gd name="connsiteY4" fmla="*/ 0 h 1885949"/>
              <a:gd name="connsiteX0" fmla="*/ 69850 w 660396"/>
              <a:gd name="connsiteY0" fmla="*/ 0 h 1955799"/>
              <a:gd name="connsiteX1" fmla="*/ 660396 w 660396"/>
              <a:gd name="connsiteY1" fmla="*/ 0 h 1955799"/>
              <a:gd name="connsiteX2" fmla="*/ 660396 w 660396"/>
              <a:gd name="connsiteY2" fmla="*/ 1885949 h 1955799"/>
              <a:gd name="connsiteX3" fmla="*/ 0 w 660396"/>
              <a:gd name="connsiteY3" fmla="*/ 1955799 h 1955799"/>
              <a:gd name="connsiteX4" fmla="*/ 69850 w 660396"/>
              <a:gd name="connsiteY4" fmla="*/ 0 h 1955799"/>
              <a:gd name="connsiteX0" fmla="*/ 257175 w 660396"/>
              <a:gd name="connsiteY0" fmla="*/ 0 h 2000249"/>
              <a:gd name="connsiteX1" fmla="*/ 660396 w 660396"/>
              <a:gd name="connsiteY1" fmla="*/ 44450 h 2000249"/>
              <a:gd name="connsiteX2" fmla="*/ 660396 w 660396"/>
              <a:gd name="connsiteY2" fmla="*/ 1930399 h 2000249"/>
              <a:gd name="connsiteX3" fmla="*/ 0 w 660396"/>
              <a:gd name="connsiteY3" fmla="*/ 2000249 h 2000249"/>
              <a:gd name="connsiteX4" fmla="*/ 257175 w 660396"/>
              <a:gd name="connsiteY4" fmla="*/ 0 h 2000249"/>
              <a:gd name="connsiteX0" fmla="*/ 257175 w 1273171"/>
              <a:gd name="connsiteY0" fmla="*/ 0 h 2000249"/>
              <a:gd name="connsiteX1" fmla="*/ 1273171 w 1273171"/>
              <a:gd name="connsiteY1" fmla="*/ 0 h 2000249"/>
              <a:gd name="connsiteX2" fmla="*/ 660396 w 1273171"/>
              <a:gd name="connsiteY2" fmla="*/ 1930399 h 2000249"/>
              <a:gd name="connsiteX3" fmla="*/ 0 w 1273171"/>
              <a:gd name="connsiteY3" fmla="*/ 2000249 h 2000249"/>
              <a:gd name="connsiteX4" fmla="*/ 257175 w 1273171"/>
              <a:gd name="connsiteY4" fmla="*/ 0 h 2000249"/>
              <a:gd name="connsiteX0" fmla="*/ 257175 w 1273171"/>
              <a:gd name="connsiteY0" fmla="*/ 0 h 2000249"/>
              <a:gd name="connsiteX1" fmla="*/ 1273171 w 1273171"/>
              <a:gd name="connsiteY1" fmla="*/ 0 h 2000249"/>
              <a:gd name="connsiteX2" fmla="*/ 371471 w 1273171"/>
              <a:gd name="connsiteY2" fmla="*/ 1997074 h 2000249"/>
              <a:gd name="connsiteX3" fmla="*/ 0 w 1273171"/>
              <a:gd name="connsiteY3" fmla="*/ 2000249 h 2000249"/>
              <a:gd name="connsiteX4" fmla="*/ 257175 w 1273171"/>
              <a:gd name="connsiteY4" fmla="*/ 0 h 2000249"/>
              <a:gd name="connsiteX0" fmla="*/ 333375 w 1273171"/>
              <a:gd name="connsiteY0" fmla="*/ 0 h 2003424"/>
              <a:gd name="connsiteX1" fmla="*/ 1273171 w 1273171"/>
              <a:gd name="connsiteY1" fmla="*/ 3175 h 2003424"/>
              <a:gd name="connsiteX2" fmla="*/ 371471 w 1273171"/>
              <a:gd name="connsiteY2" fmla="*/ 2000249 h 2003424"/>
              <a:gd name="connsiteX3" fmla="*/ 0 w 1273171"/>
              <a:gd name="connsiteY3" fmla="*/ 2003424 h 2003424"/>
              <a:gd name="connsiteX4" fmla="*/ 333375 w 1273171"/>
              <a:gd name="connsiteY4" fmla="*/ 0 h 2003424"/>
              <a:gd name="connsiteX0" fmla="*/ 333375 w 1304127"/>
              <a:gd name="connsiteY0" fmla="*/ 3969 h 2007393"/>
              <a:gd name="connsiteX1" fmla="*/ 1304127 w 1304127"/>
              <a:gd name="connsiteY1" fmla="*/ 0 h 2007393"/>
              <a:gd name="connsiteX2" fmla="*/ 371471 w 1304127"/>
              <a:gd name="connsiteY2" fmla="*/ 2004218 h 2007393"/>
              <a:gd name="connsiteX3" fmla="*/ 0 w 1304127"/>
              <a:gd name="connsiteY3" fmla="*/ 2007393 h 2007393"/>
              <a:gd name="connsiteX4" fmla="*/ 333375 w 1304127"/>
              <a:gd name="connsiteY4" fmla="*/ 3969 h 2007393"/>
              <a:gd name="connsiteX0" fmla="*/ 333375 w 1304127"/>
              <a:gd name="connsiteY0" fmla="*/ 3969 h 2008980"/>
              <a:gd name="connsiteX1" fmla="*/ 1304127 w 1304127"/>
              <a:gd name="connsiteY1" fmla="*/ 0 h 2008980"/>
              <a:gd name="connsiteX2" fmla="*/ 419096 w 1304127"/>
              <a:gd name="connsiteY2" fmla="*/ 2008980 h 2008980"/>
              <a:gd name="connsiteX3" fmla="*/ 0 w 1304127"/>
              <a:gd name="connsiteY3" fmla="*/ 2007393 h 2008980"/>
              <a:gd name="connsiteX4" fmla="*/ 333375 w 1304127"/>
              <a:gd name="connsiteY4" fmla="*/ 3969 h 2008980"/>
              <a:gd name="connsiteX0" fmla="*/ 338138 w 1308890"/>
              <a:gd name="connsiteY0" fmla="*/ 3969 h 2014536"/>
              <a:gd name="connsiteX1" fmla="*/ 1308890 w 1308890"/>
              <a:gd name="connsiteY1" fmla="*/ 0 h 2014536"/>
              <a:gd name="connsiteX2" fmla="*/ 423859 w 1308890"/>
              <a:gd name="connsiteY2" fmla="*/ 2008980 h 2014536"/>
              <a:gd name="connsiteX3" fmla="*/ 0 w 1308890"/>
              <a:gd name="connsiteY3" fmla="*/ 2014536 h 2014536"/>
              <a:gd name="connsiteX4" fmla="*/ 338138 w 1308890"/>
              <a:gd name="connsiteY4" fmla="*/ 3969 h 2014536"/>
              <a:gd name="connsiteX0" fmla="*/ 338138 w 1308890"/>
              <a:gd name="connsiteY0" fmla="*/ 3969 h 2012155"/>
              <a:gd name="connsiteX1" fmla="*/ 1308890 w 1308890"/>
              <a:gd name="connsiteY1" fmla="*/ 0 h 2012155"/>
              <a:gd name="connsiteX2" fmla="*/ 423859 w 1308890"/>
              <a:gd name="connsiteY2" fmla="*/ 2008980 h 2012155"/>
              <a:gd name="connsiteX3" fmla="*/ 0 w 1308890"/>
              <a:gd name="connsiteY3" fmla="*/ 2012155 h 2012155"/>
              <a:gd name="connsiteX4" fmla="*/ 338138 w 1308890"/>
              <a:gd name="connsiteY4" fmla="*/ 3969 h 2012155"/>
              <a:gd name="connsiteX0" fmla="*/ 292419 w 1263171"/>
              <a:gd name="connsiteY0" fmla="*/ 3969 h 2155826"/>
              <a:gd name="connsiteX1" fmla="*/ 1263171 w 1263171"/>
              <a:gd name="connsiteY1" fmla="*/ 0 h 2155826"/>
              <a:gd name="connsiteX2" fmla="*/ 378140 w 1263171"/>
              <a:gd name="connsiteY2" fmla="*/ 2008980 h 2155826"/>
              <a:gd name="connsiteX3" fmla="*/ 0 w 1263171"/>
              <a:gd name="connsiteY3" fmla="*/ 2155826 h 2155826"/>
              <a:gd name="connsiteX4" fmla="*/ 292419 w 1263171"/>
              <a:gd name="connsiteY4" fmla="*/ 3969 h 2155826"/>
              <a:gd name="connsiteX0" fmla="*/ 338138 w 1308890"/>
              <a:gd name="connsiteY0" fmla="*/ 3969 h 2162969"/>
              <a:gd name="connsiteX1" fmla="*/ 1308890 w 1308890"/>
              <a:gd name="connsiteY1" fmla="*/ 0 h 2162969"/>
              <a:gd name="connsiteX2" fmla="*/ 423859 w 1308890"/>
              <a:gd name="connsiteY2" fmla="*/ 2008980 h 2162969"/>
              <a:gd name="connsiteX3" fmla="*/ 0 w 1308890"/>
              <a:gd name="connsiteY3" fmla="*/ 2162969 h 2162969"/>
              <a:gd name="connsiteX4" fmla="*/ 338138 w 1308890"/>
              <a:gd name="connsiteY4" fmla="*/ 3969 h 2162969"/>
              <a:gd name="connsiteX0" fmla="*/ 338138 w 1308890"/>
              <a:gd name="connsiteY0" fmla="*/ 3969 h 2162969"/>
              <a:gd name="connsiteX1" fmla="*/ 1308890 w 1308890"/>
              <a:gd name="connsiteY1" fmla="*/ 0 h 2162969"/>
              <a:gd name="connsiteX2" fmla="*/ 461169 w 1308890"/>
              <a:gd name="connsiteY2" fmla="*/ 2160588 h 2162969"/>
              <a:gd name="connsiteX3" fmla="*/ 0 w 1308890"/>
              <a:gd name="connsiteY3" fmla="*/ 2162969 h 2162969"/>
              <a:gd name="connsiteX4" fmla="*/ 338138 w 1308890"/>
              <a:gd name="connsiteY4" fmla="*/ 3969 h 2162969"/>
              <a:gd name="connsiteX0" fmla="*/ 345282 w 1316034"/>
              <a:gd name="connsiteY0" fmla="*/ 3969 h 2165503"/>
              <a:gd name="connsiteX1" fmla="*/ 1316034 w 1316034"/>
              <a:gd name="connsiteY1" fmla="*/ 0 h 2165503"/>
              <a:gd name="connsiteX2" fmla="*/ 468313 w 1316034"/>
              <a:gd name="connsiteY2" fmla="*/ 2160588 h 2165503"/>
              <a:gd name="connsiteX3" fmla="*/ 0 w 1316034"/>
              <a:gd name="connsiteY3" fmla="*/ 2165503 h 2165503"/>
              <a:gd name="connsiteX4" fmla="*/ 345282 w 1316034"/>
              <a:gd name="connsiteY4" fmla="*/ 3969 h 2165503"/>
              <a:gd name="connsiteX0" fmla="*/ 345282 w 1316034"/>
              <a:gd name="connsiteY0" fmla="*/ 3969 h 2165503"/>
              <a:gd name="connsiteX1" fmla="*/ 1316034 w 1316034"/>
              <a:gd name="connsiteY1" fmla="*/ 0 h 2165503"/>
              <a:gd name="connsiteX2" fmla="*/ 513556 w 1316034"/>
              <a:gd name="connsiteY2" fmla="*/ 2160588 h 2165503"/>
              <a:gd name="connsiteX3" fmla="*/ 0 w 1316034"/>
              <a:gd name="connsiteY3" fmla="*/ 2165503 h 2165503"/>
              <a:gd name="connsiteX4" fmla="*/ 345282 w 1316034"/>
              <a:gd name="connsiteY4" fmla="*/ 3969 h 2165503"/>
              <a:gd name="connsiteX0" fmla="*/ 345282 w 1316034"/>
              <a:gd name="connsiteY0" fmla="*/ 3969 h 2165503"/>
              <a:gd name="connsiteX1" fmla="*/ 1316034 w 1316034"/>
              <a:gd name="connsiteY1" fmla="*/ 0 h 2165503"/>
              <a:gd name="connsiteX2" fmla="*/ 640799 w 1316034"/>
              <a:gd name="connsiteY2" fmla="*/ 2153816 h 2165503"/>
              <a:gd name="connsiteX3" fmla="*/ 0 w 1316034"/>
              <a:gd name="connsiteY3" fmla="*/ 2165503 h 2165503"/>
              <a:gd name="connsiteX4" fmla="*/ 345282 w 1316034"/>
              <a:gd name="connsiteY4" fmla="*/ 3969 h 2165503"/>
              <a:gd name="connsiteX0" fmla="*/ 345282 w 1316034"/>
              <a:gd name="connsiteY0" fmla="*/ 3969 h 2165503"/>
              <a:gd name="connsiteX1" fmla="*/ 1316034 w 1316034"/>
              <a:gd name="connsiteY1" fmla="*/ 0 h 2165503"/>
              <a:gd name="connsiteX2" fmla="*/ 639105 w 1316034"/>
              <a:gd name="connsiteY2" fmla="*/ 2154525 h 2165503"/>
              <a:gd name="connsiteX3" fmla="*/ 0 w 1316034"/>
              <a:gd name="connsiteY3" fmla="*/ 2165503 h 2165503"/>
              <a:gd name="connsiteX4" fmla="*/ 345282 w 1316034"/>
              <a:gd name="connsiteY4" fmla="*/ 3969 h 2165503"/>
              <a:gd name="connsiteX0" fmla="*/ 345282 w 1316034"/>
              <a:gd name="connsiteY0" fmla="*/ 3969 h 2165503"/>
              <a:gd name="connsiteX1" fmla="*/ 1316034 w 1316034"/>
              <a:gd name="connsiteY1" fmla="*/ 0 h 2165503"/>
              <a:gd name="connsiteX2" fmla="*/ 645468 w 1316034"/>
              <a:gd name="connsiteY2" fmla="*/ 2164683 h 2165503"/>
              <a:gd name="connsiteX3" fmla="*/ 0 w 1316034"/>
              <a:gd name="connsiteY3" fmla="*/ 2165503 h 2165503"/>
              <a:gd name="connsiteX4" fmla="*/ 345282 w 1316034"/>
              <a:gd name="connsiteY4" fmla="*/ 3969 h 216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6034" h="2165503">
                <a:moveTo>
                  <a:pt x="345282" y="3969"/>
                </a:moveTo>
                <a:lnTo>
                  <a:pt x="1316034" y="0"/>
                </a:lnTo>
                <a:lnTo>
                  <a:pt x="645468" y="2164683"/>
                </a:lnTo>
                <a:lnTo>
                  <a:pt x="0" y="2165503"/>
                </a:lnTo>
                <a:lnTo>
                  <a:pt x="345282" y="3969"/>
                </a:lnTo>
                <a:close/>
              </a:path>
            </a:pathLst>
          </a:custGeom>
          <a:solidFill>
            <a:srgbClr val="CC0099">
              <a:alpha val="2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CC229273-60F4-8E3F-5C6C-197EC8D5DA54}"/>
              </a:ext>
            </a:extLst>
          </p:cNvPr>
          <p:cNvSpPr/>
          <p:nvPr/>
        </p:nvSpPr>
        <p:spPr>
          <a:xfrm>
            <a:off x="9358312" y="3391531"/>
            <a:ext cx="1995489" cy="1050508"/>
          </a:xfrm>
          <a:custGeom>
            <a:avLst/>
            <a:gdLst>
              <a:gd name="connsiteX0" fmla="*/ 0 w 3300868"/>
              <a:gd name="connsiteY0" fmla="*/ 0 h 1403349"/>
              <a:gd name="connsiteX1" fmla="*/ 3300868 w 3300868"/>
              <a:gd name="connsiteY1" fmla="*/ 0 h 1403349"/>
              <a:gd name="connsiteX2" fmla="*/ 3300868 w 3300868"/>
              <a:gd name="connsiteY2" fmla="*/ 1403349 h 1403349"/>
              <a:gd name="connsiteX3" fmla="*/ 0 w 3300868"/>
              <a:gd name="connsiteY3" fmla="*/ 1403349 h 1403349"/>
              <a:gd name="connsiteX4" fmla="*/ 0 w 3300868"/>
              <a:gd name="connsiteY4" fmla="*/ 0 h 1403349"/>
              <a:gd name="connsiteX0" fmla="*/ 0 w 3300868"/>
              <a:gd name="connsiteY0" fmla="*/ 573882 h 1403349"/>
              <a:gd name="connsiteX1" fmla="*/ 3300868 w 3300868"/>
              <a:gd name="connsiteY1" fmla="*/ 0 h 1403349"/>
              <a:gd name="connsiteX2" fmla="*/ 3300868 w 3300868"/>
              <a:gd name="connsiteY2" fmla="*/ 1403349 h 1403349"/>
              <a:gd name="connsiteX3" fmla="*/ 0 w 3300868"/>
              <a:gd name="connsiteY3" fmla="*/ 1403349 h 1403349"/>
              <a:gd name="connsiteX4" fmla="*/ 0 w 3300868"/>
              <a:gd name="connsiteY4" fmla="*/ 573882 h 1403349"/>
              <a:gd name="connsiteX0" fmla="*/ 0 w 3300868"/>
              <a:gd name="connsiteY0" fmla="*/ 573882 h 1403349"/>
              <a:gd name="connsiteX1" fmla="*/ 3300868 w 3300868"/>
              <a:gd name="connsiteY1" fmla="*/ 0 h 1403349"/>
              <a:gd name="connsiteX2" fmla="*/ 3300868 w 3300868"/>
              <a:gd name="connsiteY2" fmla="*/ 1403349 h 1403349"/>
              <a:gd name="connsiteX3" fmla="*/ 7620 w 3300868"/>
              <a:gd name="connsiteY3" fmla="*/ 923289 h 1403349"/>
              <a:gd name="connsiteX4" fmla="*/ 0 w 3300868"/>
              <a:gd name="connsiteY4" fmla="*/ 573882 h 1403349"/>
              <a:gd name="connsiteX0" fmla="*/ 0 w 3300868"/>
              <a:gd name="connsiteY0" fmla="*/ 573882 h 1403349"/>
              <a:gd name="connsiteX1" fmla="*/ 3300868 w 3300868"/>
              <a:gd name="connsiteY1" fmla="*/ 0 h 1403349"/>
              <a:gd name="connsiteX2" fmla="*/ 3300868 w 3300868"/>
              <a:gd name="connsiteY2" fmla="*/ 1403349 h 1403349"/>
              <a:gd name="connsiteX3" fmla="*/ 476 w 3300868"/>
              <a:gd name="connsiteY3" fmla="*/ 828039 h 1403349"/>
              <a:gd name="connsiteX4" fmla="*/ 0 w 3300868"/>
              <a:gd name="connsiteY4" fmla="*/ 573882 h 140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0868" h="1403349">
                <a:moveTo>
                  <a:pt x="0" y="573882"/>
                </a:moveTo>
                <a:lnTo>
                  <a:pt x="3300868" y="0"/>
                </a:lnTo>
                <a:lnTo>
                  <a:pt x="3300868" y="1403349"/>
                </a:lnTo>
                <a:lnTo>
                  <a:pt x="476" y="828039"/>
                </a:lnTo>
                <a:cubicBezTo>
                  <a:pt x="317" y="743320"/>
                  <a:pt x="159" y="658601"/>
                  <a:pt x="0" y="573882"/>
                </a:cubicBezTo>
                <a:close/>
              </a:path>
            </a:pathLst>
          </a:custGeom>
          <a:solidFill>
            <a:schemeClr val="bg2">
              <a:lumMod val="50000"/>
              <a:alpha val="2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473E7-E59F-570C-7160-C5CB38D965FE}"/>
              </a:ext>
            </a:extLst>
          </p:cNvPr>
          <p:cNvSpPr/>
          <p:nvPr/>
        </p:nvSpPr>
        <p:spPr>
          <a:xfrm>
            <a:off x="8874447" y="3818927"/>
            <a:ext cx="483865" cy="190734"/>
          </a:xfrm>
          <a:prstGeom prst="rect">
            <a:avLst/>
          </a:prstGeom>
          <a:solidFill>
            <a:srgbClr val="00B050">
              <a:alpha val="3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634BD-1052-05C6-6A47-2C4FE11E221E}"/>
              </a:ext>
            </a:extLst>
          </p:cNvPr>
          <p:cNvCxnSpPr>
            <a:cxnSpLocks/>
          </p:cNvCxnSpPr>
          <p:nvPr/>
        </p:nvCxnSpPr>
        <p:spPr>
          <a:xfrm flipH="1" flipV="1">
            <a:off x="6787691" y="3049460"/>
            <a:ext cx="1330121" cy="8568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1527B-FF12-FD1B-6C13-23045BE4ADC6}"/>
                  </a:ext>
                </a:extLst>
              </p:cNvPr>
              <p:cNvSpPr txBox="1"/>
              <p:nvPr/>
            </p:nvSpPr>
            <p:spPr>
              <a:xfrm>
                <a:off x="7391636" y="3061578"/>
                <a:ext cx="232793" cy="29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1527B-FF12-FD1B-6C13-23045BE4A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636" y="3061578"/>
                <a:ext cx="232793" cy="294903"/>
              </a:xfrm>
              <a:prstGeom prst="rect">
                <a:avLst/>
              </a:prstGeom>
              <a:blipFill>
                <a:blip r:embed="rId3"/>
                <a:stretch>
                  <a:fillRect l="-21053"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71E6A2-8A3C-84A9-559C-AD4B9AE7C800}"/>
              </a:ext>
            </a:extLst>
          </p:cNvPr>
          <p:cNvCxnSpPr>
            <a:cxnSpLocks/>
          </p:cNvCxnSpPr>
          <p:nvPr/>
        </p:nvCxnSpPr>
        <p:spPr>
          <a:xfrm flipH="1" flipV="1">
            <a:off x="8101023" y="4697664"/>
            <a:ext cx="3252777" cy="46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B829C-2C47-5EF4-0B8A-91D31C2ADB72}"/>
                  </a:ext>
                </a:extLst>
              </p:cNvPr>
              <p:cNvSpPr txBox="1"/>
              <p:nvPr/>
            </p:nvSpPr>
            <p:spPr>
              <a:xfrm>
                <a:off x="9915181" y="4707986"/>
                <a:ext cx="492122" cy="393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2B829C-2C47-5EF4-0B8A-91D31C2AD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181" y="4707986"/>
                <a:ext cx="492122" cy="3939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832467-3014-4A48-600B-73D0AD2A6172}"/>
              </a:ext>
            </a:extLst>
          </p:cNvPr>
          <p:cNvCxnSpPr/>
          <p:nvPr/>
        </p:nvCxnSpPr>
        <p:spPr>
          <a:xfrm flipH="1" flipV="1">
            <a:off x="8101023" y="3621505"/>
            <a:ext cx="16789" cy="1283458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DFB035-26E8-E922-58AB-C101709B2D20}"/>
              </a:ext>
            </a:extLst>
          </p:cNvPr>
          <p:cNvCxnSpPr>
            <a:cxnSpLocks/>
          </p:cNvCxnSpPr>
          <p:nvPr/>
        </p:nvCxnSpPr>
        <p:spPr>
          <a:xfrm flipV="1">
            <a:off x="8872066" y="4046934"/>
            <a:ext cx="0" cy="2329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49CFFE-6025-EA7E-7672-41971A021910}"/>
              </a:ext>
            </a:extLst>
          </p:cNvPr>
          <p:cNvCxnSpPr>
            <a:cxnSpLocks/>
          </p:cNvCxnSpPr>
          <p:nvPr/>
        </p:nvCxnSpPr>
        <p:spPr>
          <a:xfrm flipV="1">
            <a:off x="9358312" y="4046934"/>
            <a:ext cx="0" cy="2329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B51A54-58AC-3B1A-F7BA-772E9BA8A4A2}"/>
              </a:ext>
            </a:extLst>
          </p:cNvPr>
          <p:cNvCxnSpPr>
            <a:cxnSpLocks/>
          </p:cNvCxnSpPr>
          <p:nvPr/>
        </p:nvCxnSpPr>
        <p:spPr>
          <a:xfrm flipH="1">
            <a:off x="8882781" y="4163409"/>
            <a:ext cx="4648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F10020-BFE8-862D-D857-8938EE4D2D21}"/>
                  </a:ext>
                </a:extLst>
              </p:cNvPr>
              <p:cNvSpPr txBox="1"/>
              <p:nvPr/>
            </p:nvSpPr>
            <p:spPr>
              <a:xfrm>
                <a:off x="8906697" y="4157880"/>
                <a:ext cx="408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F10020-BFE8-862D-D857-8938EE4D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697" y="4157880"/>
                <a:ext cx="408060" cy="276999"/>
              </a:xfrm>
              <a:prstGeom prst="rect">
                <a:avLst/>
              </a:prstGeom>
              <a:blipFill>
                <a:blip r:embed="rId5"/>
                <a:stretch>
                  <a:fillRect l="-7463" t="-2174" r="-149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996832-A270-9BCF-63FB-563FA8EA73D4}"/>
              </a:ext>
            </a:extLst>
          </p:cNvPr>
          <p:cNvCxnSpPr>
            <a:cxnSpLocks/>
          </p:cNvCxnSpPr>
          <p:nvPr/>
        </p:nvCxnSpPr>
        <p:spPr>
          <a:xfrm flipV="1">
            <a:off x="9137076" y="2048570"/>
            <a:ext cx="0" cy="2329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23C0FF-C826-ACA3-1424-45A97E02C7FA}"/>
              </a:ext>
            </a:extLst>
          </p:cNvPr>
          <p:cNvCxnSpPr>
            <a:cxnSpLocks/>
          </p:cNvCxnSpPr>
          <p:nvPr/>
        </p:nvCxnSpPr>
        <p:spPr>
          <a:xfrm flipV="1">
            <a:off x="9863833" y="2048570"/>
            <a:ext cx="0" cy="23295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59F04D-84D4-7BEA-1639-0EB7D2D15B47}"/>
              </a:ext>
            </a:extLst>
          </p:cNvPr>
          <p:cNvCxnSpPr>
            <a:cxnSpLocks/>
          </p:cNvCxnSpPr>
          <p:nvPr/>
        </p:nvCxnSpPr>
        <p:spPr>
          <a:xfrm flipH="1">
            <a:off x="9147791" y="2165045"/>
            <a:ext cx="71487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2D2CCA-FB29-AAF3-0774-7EA6BE4F5955}"/>
                  </a:ext>
                </a:extLst>
              </p:cNvPr>
              <p:cNvSpPr txBox="1"/>
              <p:nvPr/>
            </p:nvSpPr>
            <p:spPr>
              <a:xfrm>
                <a:off x="9405965" y="18747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2D2CCA-FB29-AAF3-0774-7EA6BE4F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965" y="1874766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51ACB0B-41EE-C8E9-C89C-5B2BA36CB78A}"/>
              </a:ext>
            </a:extLst>
          </p:cNvPr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file:</a:t>
            </a:r>
            <a:r>
              <a:rPr lang="en-US" dirty="0">
                <a:solidFill>
                  <a:srgbClr val="00B050"/>
                </a:solidFill>
              </a:rPr>
              <a:t> /meshGeneration/default_files/default_cmesh_parameters.py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A91804-7D31-0AA5-C89F-F9B33988139D}"/>
                  </a:ext>
                </a:extLst>
              </p:cNvPr>
              <p:cNvSpPr txBox="1"/>
              <p:nvPr/>
            </p:nvSpPr>
            <p:spPr>
              <a:xfrm>
                <a:off x="8185234" y="5717076"/>
                <a:ext cx="19954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100−250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A91804-7D31-0AA5-C89F-F9B33988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234" y="5717076"/>
                <a:ext cx="19954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04D8E-C377-058B-3DD5-5B783F7B65F8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397976" y="1986528"/>
            <a:ext cx="984501" cy="9443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A83ABB-22A9-91A3-7835-5DF3CA30CF31}"/>
                  </a:ext>
                </a:extLst>
              </p:cNvPr>
              <p:cNvSpPr txBox="1"/>
              <p:nvPr/>
            </p:nvSpPr>
            <p:spPr>
              <a:xfrm>
                <a:off x="10382477" y="1755695"/>
                <a:ext cx="1323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&lt;70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A83ABB-22A9-91A3-7835-5DF3CA30C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77" y="1755695"/>
                <a:ext cx="13235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26DE5D-D83B-1526-062F-A762EE0DD0EB}"/>
              </a:ext>
            </a:extLst>
          </p:cNvPr>
          <p:cNvCxnSpPr>
            <a:cxnSpLocks/>
          </p:cNvCxnSpPr>
          <p:nvPr/>
        </p:nvCxnSpPr>
        <p:spPr>
          <a:xfrm flipV="1">
            <a:off x="10195209" y="4159661"/>
            <a:ext cx="724669" cy="1780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C58EE1-8C9B-30F0-377E-F6D946EB18D9}"/>
                  </a:ext>
                </a:extLst>
              </p:cNvPr>
              <p:cNvSpPr txBox="1"/>
              <p:nvPr/>
            </p:nvSpPr>
            <p:spPr>
              <a:xfrm>
                <a:off x="10027530" y="2658044"/>
                <a:ext cx="1784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10−30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C58EE1-8C9B-30F0-377E-F6D946EB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530" y="2658044"/>
                <a:ext cx="178469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9937FA-5B3B-6DF0-87F0-157CBF742F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144817" y="2888877"/>
            <a:ext cx="882713" cy="9188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C46F6A-689D-2A11-6025-ABF04E066792}"/>
                  </a:ext>
                </a:extLst>
              </p:cNvPr>
              <p:cNvSpPr txBox="1"/>
              <p:nvPr/>
            </p:nvSpPr>
            <p:spPr>
              <a:xfrm>
                <a:off x="4840943" y="185738"/>
                <a:ext cx="7169376" cy="70788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utility “</a:t>
                </a:r>
                <a:r>
                  <a:rPr lang="en-US" sz="2000" dirty="0" err="1"/>
                  <a:t>checkMesh</a:t>
                </a:r>
                <a:r>
                  <a:rPr lang="en-US" sz="2000" dirty="0"/>
                  <a:t>” outputs the “</a:t>
                </a:r>
                <a:r>
                  <a:rPr lang="en-US" sz="2000" dirty="0" err="1"/>
                  <a:t>wallDistance</a:t>
                </a:r>
                <a:r>
                  <a:rPr lang="en-US" sz="2000" dirty="0"/>
                  <a:t>”, </a:t>
                </a:r>
                <a:r>
                  <a:rPr lang="en-US" sz="2000" dirty="0" err="1"/>
                  <a:t>ie</a:t>
                </a:r>
                <a:r>
                  <a:rPr lang="en-US" sz="2000" dirty="0"/>
                  <a:t>. the distance from the wall to the cell center(!), hence “</a:t>
                </a:r>
                <a:r>
                  <a:rPr lang="en-US" sz="2000" dirty="0" err="1"/>
                  <a:t>wallDistance</a:t>
                </a:r>
                <a:r>
                  <a:rPr lang="en-US" sz="2000" dirty="0"/>
                  <a:t>”=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C46F6A-689D-2A11-6025-ABF04E066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3" y="185738"/>
                <a:ext cx="7169376" cy="707886"/>
              </a:xfrm>
              <a:prstGeom prst="rect">
                <a:avLst/>
              </a:prstGeom>
              <a:blipFill>
                <a:blip r:embed="rId10"/>
                <a:stretch>
                  <a:fillRect l="-764" t="-3361" r="-1443" b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4F35C-CB23-B6F1-C73F-94B5A1C6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Mesh creation using the class “Mesh”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BEE1-F355-1003-D093-F854A73BB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4"/>
          <a:stretch/>
        </p:blipFill>
        <p:spPr>
          <a:xfrm>
            <a:off x="1567898" y="2090473"/>
            <a:ext cx="9056204" cy="4521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ECDA9-4C5C-42E2-37B6-57E5AE816B2F}"/>
              </a:ext>
            </a:extLst>
          </p:cNvPr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files: </a:t>
            </a:r>
            <a:r>
              <a:rPr lang="en-US" dirty="0">
                <a:solidFill>
                  <a:srgbClr val="00B050"/>
                </a:solidFill>
              </a:rPr>
              <a:t>/examples/generate_mesh.py  </a:t>
            </a:r>
            <a:r>
              <a:rPr lang="en-US" dirty="0"/>
              <a:t>and</a:t>
            </a:r>
            <a:r>
              <a:rPr lang="en-US" dirty="0">
                <a:solidFill>
                  <a:srgbClr val="00B050"/>
                </a:solidFill>
              </a:rPr>
              <a:t> /meshGeneration/mesh_class.py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C5895-3325-C60B-E58F-91B315F0307E}"/>
              </a:ext>
            </a:extLst>
          </p:cNvPr>
          <p:cNvSpPr txBox="1"/>
          <p:nvPr/>
        </p:nvSpPr>
        <p:spPr>
          <a:xfrm>
            <a:off x="4241937" y="4391066"/>
            <a:ext cx="3093141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Step-by-step mesh creation</a:t>
            </a:r>
          </a:p>
          <a:p>
            <a:r>
              <a:rPr lang="en-US" sz="2000" dirty="0"/>
              <a:t>Easy for debugging</a:t>
            </a:r>
          </a:p>
        </p:txBody>
      </p:sp>
    </p:spTree>
    <p:extLst>
      <p:ext uri="{BB962C8B-B14F-4D97-AF65-F5344CB8AC3E}">
        <p14:creationId xmlns:p14="http://schemas.microsoft.com/office/powerpoint/2010/main" val="9771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E2E95-3494-16A1-28A0-3874EE67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C6E76A-D7EF-B215-5036-9C81C27B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Default edge meshing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70A15-79CF-BE44-6354-D232792895BE}"/>
              </a:ext>
            </a:extLst>
          </p:cNvPr>
          <p:cNvSpPr txBox="1"/>
          <p:nvPr/>
        </p:nvSpPr>
        <p:spPr>
          <a:xfrm>
            <a:off x="838200" y="1506022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file:</a:t>
            </a:r>
            <a:r>
              <a:rPr lang="en-US" dirty="0">
                <a:solidFill>
                  <a:srgbClr val="00B050"/>
                </a:solidFill>
              </a:rPr>
              <a:t> /meshGeneration/default_files/default_cmesh_parameters.py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D5E89A-7AC4-48C2-B0B6-39938189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1" y="2172875"/>
            <a:ext cx="7962353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D5976-CD43-DB2B-E948-2EC368DD4F4E}"/>
                  </a:ext>
                </a:extLst>
              </p:cNvPr>
              <p:cNvSpPr txBox="1"/>
              <p:nvPr/>
            </p:nvSpPr>
            <p:spPr>
              <a:xfrm>
                <a:off x="4848224" y="3100126"/>
                <a:ext cx="4923880" cy="4001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Mesh scale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from [20,10, 5, 3, 1.5, 0.75]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D5976-CD43-DB2B-E948-2EC368DD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24" y="3100126"/>
                <a:ext cx="4923880" cy="400110"/>
              </a:xfrm>
              <a:prstGeom prst="rect">
                <a:avLst/>
              </a:prstGeom>
              <a:blipFill>
                <a:blip r:embed="rId3"/>
                <a:stretch>
                  <a:fillRect l="-1111"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D45143-F5BF-4011-5D2C-C4B609BF8D4C}"/>
              </a:ext>
            </a:extLst>
          </p:cNvPr>
          <p:cNvSpPr txBox="1"/>
          <p:nvPr/>
        </p:nvSpPr>
        <p:spPr>
          <a:xfrm>
            <a:off x="4848224" y="3726582"/>
            <a:ext cx="611505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Refinement level from [“FINE”, “MEDIUM”, “COARSE”]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8F82A-008D-A7BB-CAA1-928CC315F9E4}"/>
              </a:ext>
            </a:extLst>
          </p:cNvPr>
          <p:cNvSpPr txBox="1"/>
          <p:nvPr/>
        </p:nvSpPr>
        <p:spPr>
          <a:xfrm>
            <a:off x="4848224" y="2473669"/>
            <a:ext cx="492388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Airfoil name from [“NACA0012”, “Mrev-v2”]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C31E8-6172-F84D-028D-A1D5A03234E1}"/>
              </a:ext>
            </a:extLst>
          </p:cNvPr>
          <p:cNvSpPr txBox="1"/>
          <p:nvPr/>
        </p:nvSpPr>
        <p:spPr>
          <a:xfrm>
            <a:off x="47626" y="4665969"/>
            <a:ext cx="2581276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Radial grading params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733A7-585A-AC31-C507-63A276509B60}"/>
              </a:ext>
            </a:extLst>
          </p:cNvPr>
          <p:cNvSpPr txBox="1"/>
          <p:nvPr/>
        </p:nvSpPr>
        <p:spPr>
          <a:xfrm>
            <a:off x="4143919" y="5033672"/>
            <a:ext cx="249555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Wake grading params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1DFF9A-2933-FA6C-857A-221D7D2611B7}"/>
              </a:ext>
            </a:extLst>
          </p:cNvPr>
          <p:cNvSpPr txBox="1"/>
          <p:nvPr/>
        </p:nvSpPr>
        <p:spPr>
          <a:xfrm>
            <a:off x="7038974" y="5029840"/>
            <a:ext cx="2495551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Airfoil grading params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B5EE9E-B354-83DC-6568-2D65C56ED8EA}"/>
              </a:ext>
            </a:extLst>
          </p:cNvPr>
          <p:cNvSpPr/>
          <p:nvPr/>
        </p:nvSpPr>
        <p:spPr>
          <a:xfrm>
            <a:off x="2752727" y="4295775"/>
            <a:ext cx="1247773" cy="1134175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EC5A46-2FD8-2F84-7FC7-CE18DB604372}"/>
              </a:ext>
            </a:extLst>
          </p:cNvPr>
          <p:cNvSpPr/>
          <p:nvPr/>
        </p:nvSpPr>
        <p:spPr>
          <a:xfrm>
            <a:off x="4767808" y="5565406"/>
            <a:ext cx="842418" cy="927470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96E82D-EDFB-3A81-3DAA-25DF6E907A4C}"/>
              </a:ext>
            </a:extLst>
          </p:cNvPr>
          <p:cNvSpPr/>
          <p:nvPr/>
        </p:nvSpPr>
        <p:spPr>
          <a:xfrm>
            <a:off x="5806032" y="5565406"/>
            <a:ext cx="2233067" cy="927470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AB72EB-9896-DB59-6898-F1978B4AE043}"/>
                  </a:ext>
                </a:extLst>
              </p:cNvPr>
              <p:cNvSpPr txBox="1"/>
              <p:nvPr/>
            </p:nvSpPr>
            <p:spPr>
              <a:xfrm>
                <a:off x="6648995" y="226111"/>
                <a:ext cx="5171804" cy="10156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no default grading parameters are available, the parameters of the COARSE mesh of the NACA0012 airfoil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are chosen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AB72EB-9896-DB59-6898-F1978B4A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95" y="226111"/>
                <a:ext cx="5171804" cy="1015663"/>
              </a:xfrm>
              <a:prstGeom prst="rect">
                <a:avLst/>
              </a:prstGeom>
              <a:blipFill>
                <a:blip r:embed="rId4"/>
                <a:stretch>
                  <a:fillRect l="-1176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11462-A342-8FB5-9678-965F8B4CC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EE90B-538C-6351-739C-A50FAEF2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Mesh generation with </a:t>
            </a:r>
            <a:r>
              <a:rPr lang="en-US" u="sng" dirty="0" err="1">
                <a:solidFill>
                  <a:schemeClr val="accent1"/>
                </a:solidFill>
              </a:rPr>
              <a:t>blockMesh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375AB-AC91-96A8-B35E-3CC0B46834D6}"/>
              </a:ext>
            </a:extLst>
          </p:cNvPr>
          <p:cNvSpPr txBox="1"/>
          <p:nvPr/>
        </p:nvSpPr>
        <p:spPr>
          <a:xfrm>
            <a:off x="838200" y="1506022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file:</a:t>
            </a:r>
            <a:r>
              <a:rPr lang="en-US" dirty="0">
                <a:solidFill>
                  <a:srgbClr val="00B050"/>
                </a:solidFill>
              </a:rPr>
              <a:t> /</a:t>
            </a:r>
            <a:r>
              <a:rPr lang="en-US" dirty="0" err="1">
                <a:solidFill>
                  <a:srgbClr val="00B050"/>
                </a:solidFill>
              </a:rPr>
              <a:t>openFoamMesh</a:t>
            </a:r>
            <a:r>
              <a:rPr lang="en-US" dirty="0">
                <a:solidFill>
                  <a:srgbClr val="00B050"/>
                </a:solidFill>
              </a:rPr>
              <a:t>/system/</a:t>
            </a:r>
            <a:r>
              <a:rPr lang="en-US" dirty="0" err="1">
                <a:solidFill>
                  <a:srgbClr val="00B050"/>
                </a:solidFill>
              </a:rPr>
              <a:t>blockMeshDict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69FA6-E531-E57F-8268-7F52E7F0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950911"/>
            <a:ext cx="5040000" cy="4605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CB203-E44D-9543-1051-BA954F6D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5" y="2888397"/>
            <a:ext cx="5040000" cy="3668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77C6F-D4F4-0975-DE0F-72B23B0E8E51}"/>
              </a:ext>
            </a:extLst>
          </p:cNvPr>
          <p:cNvSpPr txBox="1"/>
          <p:nvPr/>
        </p:nvSpPr>
        <p:spPr>
          <a:xfrm>
            <a:off x="7305288" y="1750856"/>
            <a:ext cx="4048512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Mesh with </a:t>
            </a:r>
            <a:r>
              <a:rPr lang="en-US" sz="2000" b="1" dirty="0"/>
              <a:t>n</a:t>
            </a:r>
            <a:r>
              <a:rPr lang="en-US" sz="2000" dirty="0"/>
              <a:t> slices and </a:t>
            </a:r>
            <a:r>
              <a:rPr lang="en-US" sz="2000" b="1" dirty="0"/>
              <a:t>n-1</a:t>
            </a:r>
            <a:r>
              <a:rPr lang="en-US" sz="2000" dirty="0"/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24189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4F35C-CB23-B6F1-C73F-94B5A1C6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Complex block topologies: 2D airfoil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FEE41-B8BB-3509-4B37-1577E297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76" y="2141859"/>
            <a:ext cx="486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DAF34-3F5E-DAA1-3222-ADF30DAA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05" y="2141859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1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23E9-5D64-FE9A-2061-7E809CDD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0E48C-89F7-BF42-649D-5BBC0118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Complex block topologies: 3D wing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45BB4F-DA2D-2DF8-1A6E-18ACC700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" r="4902"/>
          <a:stretch/>
        </p:blipFill>
        <p:spPr>
          <a:xfrm>
            <a:off x="6575792" y="1690688"/>
            <a:ext cx="4320000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AAFE08-291F-733A-9C0B-BC7B9770F0F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620" t="2310" r="2702" b="2816"/>
          <a:stretch/>
        </p:blipFill>
        <p:spPr>
          <a:xfrm>
            <a:off x="903514" y="1690688"/>
            <a:ext cx="5040000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2804E-2EE5-0133-4EAD-CEED85D06B47}"/>
              </a:ext>
            </a:extLst>
          </p:cNvPr>
          <p:cNvSpPr txBox="1"/>
          <p:nvPr/>
        </p:nvSpPr>
        <p:spPr>
          <a:xfrm>
            <a:off x="1427584" y="6223518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A73F-5A2F-A6F3-FFDA-E2B69F9510E9}"/>
              </a:ext>
            </a:extLst>
          </p:cNvPr>
          <p:cNvSpPr txBox="1"/>
          <p:nvPr/>
        </p:nvSpPr>
        <p:spPr>
          <a:xfrm>
            <a:off x="6589751" y="6222735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boundaries</a:t>
            </a:r>
          </a:p>
        </p:txBody>
      </p:sp>
    </p:spTree>
    <p:extLst>
      <p:ext uri="{BB962C8B-B14F-4D97-AF65-F5344CB8AC3E}">
        <p14:creationId xmlns:p14="http://schemas.microsoft.com/office/powerpoint/2010/main" val="235908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4C0A-F65C-E9AB-2AEC-A01F3C0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911CF-AC84-54B3-5DE1-5237AC2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Complex block topologies: 3D wing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638D7-9850-E5C7-F85D-038EBAF53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" r="3589"/>
          <a:stretch/>
        </p:blipFill>
        <p:spPr>
          <a:xfrm>
            <a:off x="540980" y="1619249"/>
            <a:ext cx="4320000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B4735-C699-C537-DD37-372FA501E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3" r="5177" b="8295"/>
          <a:stretch/>
        </p:blipFill>
        <p:spPr>
          <a:xfrm>
            <a:off x="5320842" y="2246821"/>
            <a:ext cx="6480000" cy="3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23E9-5D64-FE9A-2061-7E809CDD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0E48C-89F7-BF42-649D-5BBC0118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Complex block topologies: 3D wing + aileron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2804E-2EE5-0133-4EAD-CEED85D06B47}"/>
              </a:ext>
            </a:extLst>
          </p:cNvPr>
          <p:cNvSpPr txBox="1"/>
          <p:nvPr/>
        </p:nvSpPr>
        <p:spPr>
          <a:xfrm>
            <a:off x="1427584" y="6223518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A73F-5A2F-A6F3-FFDA-E2B69F9510E9}"/>
              </a:ext>
            </a:extLst>
          </p:cNvPr>
          <p:cNvSpPr txBox="1"/>
          <p:nvPr/>
        </p:nvSpPr>
        <p:spPr>
          <a:xfrm>
            <a:off x="6589751" y="6222735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Surface boundaries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D1F8D-8517-892F-95A6-0529D3CA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3" y="1575701"/>
            <a:ext cx="4755165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840A6F-BCB5-3485-A667-A1BBDFD7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58" y="1690688"/>
            <a:ext cx="432803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23E9-5D64-FE9A-2061-7E809CDD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0E48C-89F7-BF42-649D-5BBC0118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Complex block topologies: 3D wing + aileron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1A042A-420A-3999-08AB-CD23AE1D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32" y="1592369"/>
            <a:ext cx="8331437" cy="2179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54F60-6CD9-474D-A904-A1D7251D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25" y="3972620"/>
            <a:ext cx="8428824" cy="2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4F35C-CB23-B6F1-C73F-94B5A1C6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691EF-57BA-C467-D47D-3BAF3F6D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Generation of </a:t>
            </a:r>
            <a:r>
              <a:rPr lang="en-US" b="1" dirty="0"/>
              <a:t>structured C-type</a:t>
            </a:r>
            <a:r>
              <a:rPr lang="en-US" dirty="0"/>
              <a:t> grids for airfoils and wings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Mesh generation using </a:t>
            </a:r>
            <a:r>
              <a:rPr lang="en-US" b="1" dirty="0" err="1"/>
              <a:t>blockMesh</a:t>
            </a:r>
            <a:r>
              <a:rPr lang="en-US" dirty="0"/>
              <a:t> utility of </a:t>
            </a:r>
            <a:r>
              <a:rPr lang="en-US" dirty="0" err="1"/>
              <a:t>OpenFOAM</a:t>
            </a: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b="1" dirty="0"/>
              <a:t>Inputs</a:t>
            </a:r>
            <a:r>
              <a:rPr lang="en-US" dirty="0"/>
              <a:t>: Airfoil coordinates file, wing shape file, and block structure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b="1" dirty="0"/>
              <a:t>Outputs</a:t>
            </a:r>
            <a:r>
              <a:rPr lang="en-US" dirty="0"/>
              <a:t>: </a:t>
            </a:r>
            <a:r>
              <a:rPr lang="en-US" dirty="0" err="1"/>
              <a:t>blockMesh</a:t>
            </a:r>
            <a:r>
              <a:rPr lang="en-US" dirty="0"/>
              <a:t> input files incl. vertices, blocks, edges, BCs…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0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E1965-507D-969B-FE58-D7D38FA9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2D2B05-84CA-015D-F152-5813E38A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Workflow on the local cluster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E664B1-2B1C-51F6-FF31-096D2CAB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mesh files with PyCharm (ml purge; ml PyCharm; pycharm.sh)</a:t>
            </a:r>
          </a:p>
          <a:p>
            <a:pPr lvl="1"/>
            <a:r>
              <a:rPr lang="en-US" sz="1800" dirty="0"/>
              <a:t>Set up the mesh parameters in Python in </a:t>
            </a:r>
            <a:r>
              <a:rPr lang="en-US" sz="1800" i="1" dirty="0">
                <a:solidFill>
                  <a:schemeClr val="accent1"/>
                </a:solidFill>
              </a:rPr>
              <a:t>examples/mesh_generate*.py</a:t>
            </a:r>
          </a:p>
          <a:p>
            <a:pPr lvl="1"/>
            <a:r>
              <a:rPr lang="en-US" sz="1800" dirty="0"/>
              <a:t>Create mesh files with Python by running </a:t>
            </a:r>
            <a:r>
              <a:rPr lang="en-US" sz="1800" i="1" dirty="0">
                <a:solidFill>
                  <a:schemeClr val="accent1"/>
                </a:solidFill>
              </a:rPr>
              <a:t>mesh_generate*.py</a:t>
            </a:r>
            <a:endParaRPr lang="en-US" sz="18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Generate mesh with </a:t>
            </a:r>
            <a:r>
              <a:rPr lang="en-US" sz="1800" dirty="0" err="1"/>
              <a:t>OpenFOAM</a:t>
            </a:r>
            <a:r>
              <a:rPr lang="en-US" sz="1800" dirty="0"/>
              <a:t> (</a:t>
            </a:r>
            <a:r>
              <a:rPr lang="en-US" sz="1800" i="1" dirty="0"/>
              <a:t>ml purge; ml </a:t>
            </a:r>
            <a:r>
              <a:rPr lang="en-US" sz="1800" i="1" dirty="0" err="1"/>
              <a:t>OpenFOAM</a:t>
            </a:r>
            <a:r>
              <a:rPr lang="en-US" sz="1800" i="1" dirty="0"/>
              <a:t>/v2112-foss-2021b; source $FOAM_BASH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Copy lists of vertices, blocks, edges to </a:t>
            </a:r>
            <a:r>
              <a:rPr lang="en-US" sz="1800" dirty="0" err="1">
                <a:solidFill>
                  <a:schemeClr val="accent1"/>
                </a:solidFill>
              </a:rPr>
              <a:t>openFoamMesh</a:t>
            </a:r>
            <a:r>
              <a:rPr lang="en-US" sz="1800" dirty="0">
                <a:solidFill>
                  <a:schemeClr val="accent1"/>
                </a:solidFill>
              </a:rPr>
              <a:t>/system/</a:t>
            </a:r>
            <a:r>
              <a:rPr lang="en-US" sz="1800" dirty="0" err="1">
                <a:solidFill>
                  <a:schemeClr val="accent1"/>
                </a:solidFill>
              </a:rPr>
              <a:t>BMLists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Run </a:t>
            </a:r>
            <a:r>
              <a:rPr lang="en-US" sz="1800" dirty="0" err="1"/>
              <a:t>blockMesh</a:t>
            </a:r>
            <a:r>
              <a:rPr lang="en-US" sz="1800" dirty="0"/>
              <a:t>-procedure with scripts </a:t>
            </a:r>
            <a:r>
              <a:rPr lang="en-US" sz="1800" dirty="0">
                <a:solidFill>
                  <a:schemeClr val="accent1"/>
                </a:solidFill>
              </a:rPr>
              <a:t>./</a:t>
            </a:r>
            <a:r>
              <a:rPr lang="en-US" sz="1800" dirty="0" err="1">
                <a:solidFill>
                  <a:schemeClr val="accent1"/>
                </a:solidFill>
              </a:rPr>
              <a:t>Allclean</a:t>
            </a:r>
            <a:r>
              <a:rPr lang="en-US" sz="1800" dirty="0"/>
              <a:t> and </a:t>
            </a:r>
            <a:r>
              <a:rPr lang="en-US" sz="1800" i="1" dirty="0">
                <a:solidFill>
                  <a:schemeClr val="accent1"/>
                </a:solidFill>
              </a:rPr>
              <a:t>./</a:t>
            </a:r>
            <a:r>
              <a:rPr lang="en-US" sz="1800" i="1" dirty="0" err="1">
                <a:solidFill>
                  <a:schemeClr val="accent1"/>
                </a:solidFill>
              </a:rPr>
              <a:t>Allrun.pre</a:t>
            </a:r>
            <a:endParaRPr lang="en-US" sz="1800" i="1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You can run the commands in </a:t>
            </a:r>
            <a:r>
              <a:rPr lang="en-US" sz="1800" dirty="0" err="1"/>
              <a:t>Allrun.pre</a:t>
            </a:r>
            <a:r>
              <a:rPr lang="en-US" sz="1800" dirty="0"/>
              <a:t> manually if you prefer</a:t>
            </a:r>
          </a:p>
          <a:p>
            <a:pPr lvl="1"/>
            <a:r>
              <a:rPr lang="en-US" sz="1800" dirty="0"/>
              <a:t>Visualize the mesh in </a:t>
            </a:r>
            <a:r>
              <a:rPr lang="en-US" sz="1800" dirty="0" err="1"/>
              <a:t>ParaView</a:t>
            </a:r>
            <a:r>
              <a:rPr lang="en-US" sz="1800" dirty="0"/>
              <a:t> by loading file </a:t>
            </a:r>
            <a:r>
              <a:rPr lang="en-US" sz="1800" dirty="0" err="1">
                <a:solidFill>
                  <a:schemeClr val="accent1"/>
                </a:solidFill>
              </a:rPr>
              <a:t>open.foam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blockFaces.vtp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Transform the </a:t>
            </a:r>
            <a:r>
              <a:rPr lang="en-US" sz="1800" dirty="0" err="1"/>
              <a:t>OpenFOAM</a:t>
            </a:r>
            <a:r>
              <a:rPr lang="en-US" sz="1800" dirty="0"/>
              <a:t> mesh to Fluent</a:t>
            </a:r>
          </a:p>
          <a:p>
            <a:pPr lvl="1"/>
            <a:r>
              <a:rPr lang="en-US" sz="1800" dirty="0"/>
              <a:t>Run command </a:t>
            </a:r>
            <a:r>
              <a:rPr lang="en-US" sz="1800" i="1" dirty="0" err="1">
                <a:solidFill>
                  <a:schemeClr val="accent1"/>
                </a:solidFill>
              </a:rPr>
              <a:t>foamMeshToFluent</a:t>
            </a:r>
            <a:r>
              <a:rPr lang="en-US" sz="1800" dirty="0"/>
              <a:t> within the folder</a:t>
            </a:r>
            <a:r>
              <a:rPr lang="en-US" sz="1800" i="1" dirty="0"/>
              <a:t> </a:t>
            </a:r>
            <a:r>
              <a:rPr lang="en-US" sz="1800" i="1" dirty="0" err="1"/>
              <a:t>openFoamMesh</a:t>
            </a:r>
            <a:r>
              <a:rPr lang="en-US" sz="1800" dirty="0" err="1"/>
              <a:t>Load</a:t>
            </a:r>
            <a:r>
              <a:rPr lang="en-US" sz="1800" dirty="0"/>
              <a:t> Fluent (</a:t>
            </a:r>
            <a:r>
              <a:rPr lang="en-US" sz="1800" i="1" dirty="0"/>
              <a:t>ml purge; ml ANSYS_CFD/2021R1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Create new folder from </a:t>
            </a:r>
            <a:r>
              <a:rPr lang="en-US" sz="1800" i="1" dirty="0" err="1">
                <a:solidFill>
                  <a:schemeClr val="accent5">
                    <a:lumMod val="75000"/>
                  </a:schemeClr>
                </a:solidFill>
              </a:rPr>
              <a:t>fluentInterface</a:t>
            </a:r>
            <a:r>
              <a:rPr lang="en-US" sz="1800" dirty="0"/>
              <a:t> and adapt the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8738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2EFF-288B-8E63-8EA1-1318E232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CA8E0C-38B2-FFE9-F2FE-F0FBD846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FB75A-B287-4727-8D91-2858084AB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4221" r="6628" b="15862"/>
          <a:stretch/>
        </p:blipFill>
        <p:spPr>
          <a:xfrm>
            <a:off x="495415" y="1690688"/>
            <a:ext cx="5293043" cy="360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E04FE7-C723-A491-EEF3-1105AFB0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43" y="1690688"/>
            <a:ext cx="560058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E3C51-E8C7-A4FD-8B43-AC13CF2659FE}"/>
              </a:ext>
            </a:extLst>
          </p:cNvPr>
          <p:cNvSpPr txBox="1"/>
          <p:nvPr/>
        </p:nvSpPr>
        <p:spPr>
          <a:xfrm>
            <a:off x="1817074" y="5575258"/>
            <a:ext cx="327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grid of NACA 0012 airfoil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7344A-6F35-5C6F-0576-BD6354B95898}"/>
              </a:ext>
            </a:extLst>
          </p:cNvPr>
          <p:cNvSpPr txBox="1"/>
          <p:nvPr/>
        </p:nvSpPr>
        <p:spPr>
          <a:xfrm>
            <a:off x="7058803" y="5575258"/>
            <a:ext cx="39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grid of </a:t>
            </a:r>
            <a:r>
              <a:rPr lang="en-US" dirty="0" err="1"/>
              <a:t>MegAWES</a:t>
            </a:r>
            <a:r>
              <a:rPr lang="en-US" dirty="0"/>
              <a:t> Mrev-v2 airfoil</a:t>
            </a:r>
          </a:p>
        </p:txBody>
      </p:sp>
    </p:spTree>
    <p:extLst>
      <p:ext uri="{BB962C8B-B14F-4D97-AF65-F5344CB8AC3E}">
        <p14:creationId xmlns:p14="http://schemas.microsoft.com/office/powerpoint/2010/main" val="399904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48A0-76D5-96A4-D123-27C7A6EC3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C5C3A-E874-1EB6-3520-436DB161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6350F-FE43-D300-1931-FE9C49C1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33" y="1378766"/>
            <a:ext cx="479746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245EFB-DE53-DDBB-89FC-30816B31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6" y="1378766"/>
            <a:ext cx="491944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0BCB1-6A9D-96A4-20F4-BC22371A76C4}"/>
              </a:ext>
            </a:extLst>
          </p:cNvPr>
          <p:cNvSpPr txBox="1"/>
          <p:nvPr/>
        </p:nvSpPr>
        <p:spPr>
          <a:xfrm>
            <a:off x="1817074" y="5575258"/>
            <a:ext cx="327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Half-wing with tip flow extension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67D7E-18AB-050E-6BAF-9767635EE3F3}"/>
              </a:ext>
            </a:extLst>
          </p:cNvPr>
          <p:cNvSpPr txBox="1"/>
          <p:nvPr/>
        </p:nvSpPr>
        <p:spPr>
          <a:xfrm>
            <a:off x="7058803" y="5575258"/>
            <a:ext cx="39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Half-wing with aileron cut-off</a:t>
            </a:r>
          </a:p>
        </p:txBody>
      </p:sp>
    </p:spTree>
    <p:extLst>
      <p:ext uri="{BB962C8B-B14F-4D97-AF65-F5344CB8AC3E}">
        <p14:creationId xmlns:p14="http://schemas.microsoft.com/office/powerpoint/2010/main" val="59224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4F35C-CB23-B6F1-C73F-94B5A1C6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Mesh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F691EF-57BA-C467-D47D-3BAF3F6D8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2232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b="1" dirty="0"/>
                  <a:t>Structured C-type</a:t>
                </a:r>
                <a:r>
                  <a:rPr lang="en-US" dirty="0"/>
                  <a:t> grid (origin at COG)</a:t>
                </a:r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Default dimension </a:t>
                </a:r>
                <a:r>
                  <a:rPr lang="en-US" b="1" dirty="0"/>
                  <a:t>extents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C-shape of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Refinement zone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Wake zone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–"/>
                </a:pPr>
                <a:r>
                  <a:rPr lang="en-US" dirty="0"/>
                  <a:t>Domain </a:t>
                </a:r>
                <a:r>
                  <a:rPr lang="en-US" b="1" dirty="0"/>
                  <a:t>scaled</a:t>
                </a:r>
                <a:r>
                  <a:rPr lang="en-US" dirty="0"/>
                  <a:t> by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F691EF-57BA-C467-D47D-3BAF3F6D8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22320" cy="4351338"/>
              </a:xfrm>
              <a:blipFill>
                <a:blip r:embed="rId2"/>
                <a:stretch>
                  <a:fillRect l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528772-E0C9-7581-58EE-212353A9D546}"/>
              </a:ext>
            </a:extLst>
          </p:cNvPr>
          <p:cNvSpPr>
            <a:spLocks noChangeAspect="1"/>
          </p:cNvSpPr>
          <p:nvPr/>
        </p:nvSpPr>
        <p:spPr>
          <a:xfrm>
            <a:off x="8093035" y="3281074"/>
            <a:ext cx="1440000" cy="158469"/>
          </a:xfrm>
          <a:custGeom>
            <a:avLst/>
            <a:gdLst>
              <a:gd name="connsiteX0" fmla="*/ 0 w 3514725"/>
              <a:gd name="connsiteY0" fmla="*/ 676275 h 676275"/>
              <a:gd name="connsiteX1" fmla="*/ 895350 w 3514725"/>
              <a:gd name="connsiteY1" fmla="*/ 0 h 676275"/>
              <a:gd name="connsiteX2" fmla="*/ 3514725 w 3514725"/>
              <a:gd name="connsiteY2" fmla="*/ 676275 h 676275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428625 h 428625"/>
              <a:gd name="connsiteX1" fmla="*/ 1047750 w 3514725"/>
              <a:gd name="connsiteY1" fmla="*/ 0 h 428625"/>
              <a:gd name="connsiteX2" fmla="*/ 3514725 w 3514725"/>
              <a:gd name="connsiteY2" fmla="*/ 428625 h 428625"/>
              <a:gd name="connsiteX0" fmla="*/ 0 w 3514725"/>
              <a:gd name="connsiteY0" fmla="*/ 428625 h 428625"/>
              <a:gd name="connsiteX1" fmla="*/ 1047750 w 3514725"/>
              <a:gd name="connsiteY1" fmla="*/ 0 h 428625"/>
              <a:gd name="connsiteX2" fmla="*/ 3514725 w 3514725"/>
              <a:gd name="connsiteY2" fmla="*/ 428625 h 42862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38150 h 438150"/>
              <a:gd name="connsiteX1" fmla="*/ 1085850 w 3514725"/>
              <a:gd name="connsiteY1" fmla="*/ 0 h 438150"/>
              <a:gd name="connsiteX2" fmla="*/ 3514725 w 3514725"/>
              <a:gd name="connsiteY2" fmla="*/ 438150 h 438150"/>
              <a:gd name="connsiteX0" fmla="*/ 0 w 3514725"/>
              <a:gd name="connsiteY0" fmla="*/ 438150 h 438150"/>
              <a:gd name="connsiteX1" fmla="*/ 1085850 w 3514725"/>
              <a:gd name="connsiteY1" fmla="*/ 0 h 438150"/>
              <a:gd name="connsiteX2" fmla="*/ 3514725 w 351472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4725" h="438150">
                <a:moveTo>
                  <a:pt x="0" y="438150"/>
                </a:moveTo>
                <a:cubicBezTo>
                  <a:pt x="2381" y="80962"/>
                  <a:pt x="681038" y="9525"/>
                  <a:pt x="1085850" y="0"/>
                </a:cubicBezTo>
                <a:cubicBezTo>
                  <a:pt x="1490662" y="0"/>
                  <a:pt x="2366963" y="69850"/>
                  <a:pt x="3514725" y="438150"/>
                </a:cubicBez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0F4025-8C5F-07CD-0B50-5D3FD71C8AE1}"/>
              </a:ext>
            </a:extLst>
          </p:cNvPr>
          <p:cNvSpPr>
            <a:spLocks noChangeAspect="1"/>
          </p:cNvSpPr>
          <p:nvPr/>
        </p:nvSpPr>
        <p:spPr>
          <a:xfrm flipV="1">
            <a:off x="8093035" y="3439543"/>
            <a:ext cx="1440000" cy="158469"/>
          </a:xfrm>
          <a:custGeom>
            <a:avLst/>
            <a:gdLst>
              <a:gd name="connsiteX0" fmla="*/ 0 w 3514725"/>
              <a:gd name="connsiteY0" fmla="*/ 676275 h 676275"/>
              <a:gd name="connsiteX1" fmla="*/ 895350 w 3514725"/>
              <a:gd name="connsiteY1" fmla="*/ 0 h 676275"/>
              <a:gd name="connsiteX2" fmla="*/ 3514725 w 3514725"/>
              <a:gd name="connsiteY2" fmla="*/ 676275 h 676275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590550 h 590550"/>
              <a:gd name="connsiteX1" fmla="*/ 1276350 w 3514725"/>
              <a:gd name="connsiteY1" fmla="*/ 0 h 590550"/>
              <a:gd name="connsiteX2" fmla="*/ 3514725 w 3514725"/>
              <a:gd name="connsiteY2" fmla="*/ 590550 h 590550"/>
              <a:gd name="connsiteX0" fmla="*/ 0 w 3514725"/>
              <a:gd name="connsiteY0" fmla="*/ 428625 h 428625"/>
              <a:gd name="connsiteX1" fmla="*/ 1047750 w 3514725"/>
              <a:gd name="connsiteY1" fmla="*/ 0 h 428625"/>
              <a:gd name="connsiteX2" fmla="*/ 3514725 w 3514725"/>
              <a:gd name="connsiteY2" fmla="*/ 428625 h 428625"/>
              <a:gd name="connsiteX0" fmla="*/ 0 w 3514725"/>
              <a:gd name="connsiteY0" fmla="*/ 428625 h 428625"/>
              <a:gd name="connsiteX1" fmla="*/ 1047750 w 3514725"/>
              <a:gd name="connsiteY1" fmla="*/ 0 h 428625"/>
              <a:gd name="connsiteX2" fmla="*/ 3514725 w 3514725"/>
              <a:gd name="connsiteY2" fmla="*/ 428625 h 42862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47675 h 447675"/>
              <a:gd name="connsiteX1" fmla="*/ 790575 w 3514725"/>
              <a:gd name="connsiteY1" fmla="*/ 0 h 447675"/>
              <a:gd name="connsiteX2" fmla="*/ 3514725 w 3514725"/>
              <a:gd name="connsiteY2" fmla="*/ 447675 h 447675"/>
              <a:gd name="connsiteX0" fmla="*/ 0 w 3514725"/>
              <a:gd name="connsiteY0" fmla="*/ 438150 h 438150"/>
              <a:gd name="connsiteX1" fmla="*/ 1085850 w 3514725"/>
              <a:gd name="connsiteY1" fmla="*/ 0 h 438150"/>
              <a:gd name="connsiteX2" fmla="*/ 3514725 w 3514725"/>
              <a:gd name="connsiteY2" fmla="*/ 438150 h 438150"/>
              <a:gd name="connsiteX0" fmla="*/ 0 w 3514725"/>
              <a:gd name="connsiteY0" fmla="*/ 438150 h 438150"/>
              <a:gd name="connsiteX1" fmla="*/ 1085850 w 3514725"/>
              <a:gd name="connsiteY1" fmla="*/ 0 h 438150"/>
              <a:gd name="connsiteX2" fmla="*/ 3514725 w 351472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4725" h="438150">
                <a:moveTo>
                  <a:pt x="0" y="438150"/>
                </a:moveTo>
                <a:cubicBezTo>
                  <a:pt x="2381" y="80962"/>
                  <a:pt x="681038" y="9525"/>
                  <a:pt x="1085850" y="0"/>
                </a:cubicBezTo>
                <a:cubicBezTo>
                  <a:pt x="1490662" y="0"/>
                  <a:pt x="2366963" y="69850"/>
                  <a:pt x="3514725" y="438150"/>
                </a:cubicBez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0CBBA-66CB-1C9B-A233-DA5F5224CDAB}"/>
              </a:ext>
            </a:extLst>
          </p:cNvPr>
          <p:cNvCxnSpPr>
            <a:cxnSpLocks/>
          </p:cNvCxnSpPr>
          <p:nvPr/>
        </p:nvCxnSpPr>
        <p:spPr>
          <a:xfrm>
            <a:off x="8093035" y="3738790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6FEACD0-8C2F-44F6-7B0E-E2E293F783AA}"/>
              </a:ext>
            </a:extLst>
          </p:cNvPr>
          <p:cNvSpPr/>
          <p:nvPr/>
        </p:nvSpPr>
        <p:spPr>
          <a:xfrm>
            <a:off x="9536326" y="2001924"/>
            <a:ext cx="972000" cy="1437619"/>
          </a:xfrm>
          <a:custGeom>
            <a:avLst/>
            <a:gdLst>
              <a:gd name="connsiteX0" fmla="*/ 0 w 577542"/>
              <a:gd name="connsiteY0" fmla="*/ 0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0 w 577542"/>
              <a:gd name="connsiteY4" fmla="*/ 0 h 1440000"/>
              <a:gd name="connsiteX0" fmla="*/ 164638 w 577542"/>
              <a:gd name="connsiteY0" fmla="*/ 45719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164638 w 577542"/>
              <a:gd name="connsiteY4" fmla="*/ 45719 h 1440000"/>
              <a:gd name="connsiteX0" fmla="*/ 190832 w 577542"/>
              <a:gd name="connsiteY0" fmla="*/ 5238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190832 w 577542"/>
              <a:gd name="connsiteY4" fmla="*/ 5238 h 1440000"/>
              <a:gd name="connsiteX0" fmla="*/ 190832 w 768042"/>
              <a:gd name="connsiteY0" fmla="*/ 5238 h 1440000"/>
              <a:gd name="connsiteX1" fmla="*/ 768042 w 768042"/>
              <a:gd name="connsiteY1" fmla="*/ 0 h 1440000"/>
              <a:gd name="connsiteX2" fmla="*/ 577542 w 768042"/>
              <a:gd name="connsiteY2" fmla="*/ 1440000 h 1440000"/>
              <a:gd name="connsiteX3" fmla="*/ 0 w 768042"/>
              <a:gd name="connsiteY3" fmla="*/ 1440000 h 1440000"/>
              <a:gd name="connsiteX4" fmla="*/ 190832 w 768042"/>
              <a:gd name="connsiteY4" fmla="*/ 5238 h 1440000"/>
              <a:gd name="connsiteX0" fmla="*/ 190832 w 748992"/>
              <a:gd name="connsiteY0" fmla="*/ 2857 h 1437619"/>
              <a:gd name="connsiteX1" fmla="*/ 748992 w 748992"/>
              <a:gd name="connsiteY1" fmla="*/ 0 h 1437619"/>
              <a:gd name="connsiteX2" fmla="*/ 577542 w 748992"/>
              <a:gd name="connsiteY2" fmla="*/ 1437619 h 1437619"/>
              <a:gd name="connsiteX3" fmla="*/ 0 w 748992"/>
              <a:gd name="connsiteY3" fmla="*/ 1437619 h 1437619"/>
              <a:gd name="connsiteX4" fmla="*/ 190832 w 748992"/>
              <a:gd name="connsiteY4" fmla="*/ 2857 h 143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992" h="1437619">
                <a:moveTo>
                  <a:pt x="190832" y="2857"/>
                </a:moveTo>
                <a:lnTo>
                  <a:pt x="748992" y="0"/>
                </a:lnTo>
                <a:lnTo>
                  <a:pt x="577542" y="1437619"/>
                </a:lnTo>
                <a:lnTo>
                  <a:pt x="0" y="1437619"/>
                </a:lnTo>
                <a:lnTo>
                  <a:pt x="190832" y="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3480D18-E4EC-C12D-605A-A530FA4052A3}"/>
              </a:ext>
            </a:extLst>
          </p:cNvPr>
          <p:cNvSpPr/>
          <p:nvPr/>
        </p:nvSpPr>
        <p:spPr>
          <a:xfrm flipV="1">
            <a:off x="9536326" y="3438706"/>
            <a:ext cx="972000" cy="1437619"/>
          </a:xfrm>
          <a:custGeom>
            <a:avLst/>
            <a:gdLst>
              <a:gd name="connsiteX0" fmla="*/ 0 w 577542"/>
              <a:gd name="connsiteY0" fmla="*/ 0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0 w 577542"/>
              <a:gd name="connsiteY4" fmla="*/ 0 h 1440000"/>
              <a:gd name="connsiteX0" fmla="*/ 164638 w 577542"/>
              <a:gd name="connsiteY0" fmla="*/ 45719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164638 w 577542"/>
              <a:gd name="connsiteY4" fmla="*/ 45719 h 1440000"/>
              <a:gd name="connsiteX0" fmla="*/ 190832 w 577542"/>
              <a:gd name="connsiteY0" fmla="*/ 5238 h 1440000"/>
              <a:gd name="connsiteX1" fmla="*/ 577542 w 577542"/>
              <a:gd name="connsiteY1" fmla="*/ 0 h 1440000"/>
              <a:gd name="connsiteX2" fmla="*/ 577542 w 577542"/>
              <a:gd name="connsiteY2" fmla="*/ 1440000 h 1440000"/>
              <a:gd name="connsiteX3" fmla="*/ 0 w 577542"/>
              <a:gd name="connsiteY3" fmla="*/ 1440000 h 1440000"/>
              <a:gd name="connsiteX4" fmla="*/ 190832 w 577542"/>
              <a:gd name="connsiteY4" fmla="*/ 5238 h 1440000"/>
              <a:gd name="connsiteX0" fmla="*/ 190832 w 768042"/>
              <a:gd name="connsiteY0" fmla="*/ 5238 h 1440000"/>
              <a:gd name="connsiteX1" fmla="*/ 768042 w 768042"/>
              <a:gd name="connsiteY1" fmla="*/ 0 h 1440000"/>
              <a:gd name="connsiteX2" fmla="*/ 577542 w 768042"/>
              <a:gd name="connsiteY2" fmla="*/ 1440000 h 1440000"/>
              <a:gd name="connsiteX3" fmla="*/ 0 w 768042"/>
              <a:gd name="connsiteY3" fmla="*/ 1440000 h 1440000"/>
              <a:gd name="connsiteX4" fmla="*/ 190832 w 768042"/>
              <a:gd name="connsiteY4" fmla="*/ 5238 h 1440000"/>
              <a:gd name="connsiteX0" fmla="*/ 190832 w 748992"/>
              <a:gd name="connsiteY0" fmla="*/ 2857 h 1437619"/>
              <a:gd name="connsiteX1" fmla="*/ 748992 w 748992"/>
              <a:gd name="connsiteY1" fmla="*/ 0 h 1437619"/>
              <a:gd name="connsiteX2" fmla="*/ 577542 w 748992"/>
              <a:gd name="connsiteY2" fmla="*/ 1437619 h 1437619"/>
              <a:gd name="connsiteX3" fmla="*/ 0 w 748992"/>
              <a:gd name="connsiteY3" fmla="*/ 1437619 h 1437619"/>
              <a:gd name="connsiteX4" fmla="*/ 190832 w 748992"/>
              <a:gd name="connsiteY4" fmla="*/ 2857 h 143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992" h="1437619">
                <a:moveTo>
                  <a:pt x="190832" y="2857"/>
                </a:moveTo>
                <a:lnTo>
                  <a:pt x="748992" y="0"/>
                </a:lnTo>
                <a:lnTo>
                  <a:pt x="577542" y="1437619"/>
                </a:lnTo>
                <a:lnTo>
                  <a:pt x="0" y="1437619"/>
                </a:lnTo>
                <a:lnTo>
                  <a:pt x="190832" y="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AF305-3591-A8D1-2338-BACCBB774E1A}"/>
              </a:ext>
            </a:extLst>
          </p:cNvPr>
          <p:cNvCxnSpPr>
            <a:cxnSpLocks/>
          </p:cNvCxnSpPr>
          <p:nvPr/>
        </p:nvCxnSpPr>
        <p:spPr>
          <a:xfrm>
            <a:off x="8093035" y="3522093"/>
            <a:ext cx="0" cy="29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80C3CB-4F17-DF0A-688B-AF04F8BC1CC8}"/>
              </a:ext>
            </a:extLst>
          </p:cNvPr>
          <p:cNvCxnSpPr>
            <a:cxnSpLocks/>
          </p:cNvCxnSpPr>
          <p:nvPr/>
        </p:nvCxnSpPr>
        <p:spPr>
          <a:xfrm>
            <a:off x="9533035" y="3522093"/>
            <a:ext cx="0" cy="29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359FB-852F-1383-A08E-948B3A5CB32C}"/>
                  </a:ext>
                </a:extLst>
              </p:cNvPr>
              <p:cNvSpPr txBox="1"/>
              <p:nvPr/>
            </p:nvSpPr>
            <p:spPr>
              <a:xfrm>
                <a:off x="8682840" y="377211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359FB-852F-1383-A08E-948B3A5C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840" y="3772116"/>
                <a:ext cx="260391" cy="276999"/>
              </a:xfrm>
              <a:prstGeom prst="rect">
                <a:avLst/>
              </a:prstGeom>
              <a:blipFill>
                <a:blip r:embed="rId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60C5F08-D1D7-4A32-D5DA-755AFB096E9F}"/>
              </a:ext>
            </a:extLst>
          </p:cNvPr>
          <p:cNvSpPr/>
          <p:nvPr/>
        </p:nvSpPr>
        <p:spPr>
          <a:xfrm>
            <a:off x="7063100" y="1999543"/>
            <a:ext cx="1440000" cy="2880000"/>
          </a:xfrm>
          <a:custGeom>
            <a:avLst/>
            <a:gdLst>
              <a:gd name="connsiteX0" fmla="*/ 0 w 2880000"/>
              <a:gd name="connsiteY0" fmla="*/ 1440000 h 2880000"/>
              <a:gd name="connsiteX1" fmla="*/ 1440000 w 2880000"/>
              <a:gd name="connsiteY1" fmla="*/ 0 h 2880000"/>
              <a:gd name="connsiteX2" fmla="*/ 2880000 w 2880000"/>
              <a:gd name="connsiteY2" fmla="*/ 1440000 h 2880000"/>
              <a:gd name="connsiteX3" fmla="*/ 1440000 w 2880000"/>
              <a:gd name="connsiteY3" fmla="*/ 2880000 h 2880000"/>
              <a:gd name="connsiteX4" fmla="*/ 0 w 2880000"/>
              <a:gd name="connsiteY4" fmla="*/ 1440000 h 2880000"/>
              <a:gd name="connsiteX0" fmla="*/ 2880000 w 2971440"/>
              <a:gd name="connsiteY0" fmla="*/ 1440000 h 2880000"/>
              <a:gd name="connsiteX1" fmla="*/ 1440000 w 2971440"/>
              <a:gd name="connsiteY1" fmla="*/ 2880000 h 2880000"/>
              <a:gd name="connsiteX2" fmla="*/ 0 w 2971440"/>
              <a:gd name="connsiteY2" fmla="*/ 1440000 h 2880000"/>
              <a:gd name="connsiteX3" fmla="*/ 1440000 w 2971440"/>
              <a:gd name="connsiteY3" fmla="*/ 0 h 2880000"/>
              <a:gd name="connsiteX4" fmla="*/ 2971440 w 2971440"/>
              <a:gd name="connsiteY4" fmla="*/ 1531440 h 2880000"/>
              <a:gd name="connsiteX0" fmla="*/ 2880000 w 2880000"/>
              <a:gd name="connsiteY0" fmla="*/ 1440000 h 2880000"/>
              <a:gd name="connsiteX1" fmla="*/ 1440000 w 2880000"/>
              <a:gd name="connsiteY1" fmla="*/ 2880000 h 2880000"/>
              <a:gd name="connsiteX2" fmla="*/ 0 w 2880000"/>
              <a:gd name="connsiteY2" fmla="*/ 1440000 h 2880000"/>
              <a:gd name="connsiteX3" fmla="*/ 1440000 w 2880000"/>
              <a:gd name="connsiteY3" fmla="*/ 0 h 2880000"/>
              <a:gd name="connsiteX0" fmla="*/ 1440000 w 1440000"/>
              <a:gd name="connsiteY0" fmla="*/ 2880000 h 2880000"/>
              <a:gd name="connsiteX1" fmla="*/ 0 w 1440000"/>
              <a:gd name="connsiteY1" fmla="*/ 1440000 h 2880000"/>
              <a:gd name="connsiteX2" fmla="*/ 1440000 w 1440000"/>
              <a:gd name="connsiteY2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0" h="2880000">
                <a:moveTo>
                  <a:pt x="1440000" y="2880000"/>
                </a:move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735952-B07B-34E7-696C-DF144CB84C63}"/>
              </a:ext>
            </a:extLst>
          </p:cNvPr>
          <p:cNvCxnSpPr>
            <a:cxnSpLocks/>
          </p:cNvCxnSpPr>
          <p:nvPr/>
        </p:nvCxnSpPr>
        <p:spPr>
          <a:xfrm>
            <a:off x="8508725" y="1999543"/>
            <a:ext cx="28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2BB15A-A173-CFF9-E4D1-112A26CA4DE8}"/>
              </a:ext>
            </a:extLst>
          </p:cNvPr>
          <p:cNvCxnSpPr>
            <a:cxnSpLocks/>
          </p:cNvCxnSpPr>
          <p:nvPr/>
        </p:nvCxnSpPr>
        <p:spPr>
          <a:xfrm>
            <a:off x="8503100" y="4879543"/>
            <a:ext cx="28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F148F8-F05F-43AE-6892-9541A24F8168}"/>
              </a:ext>
            </a:extLst>
          </p:cNvPr>
          <p:cNvCxnSpPr>
            <a:cxnSpLocks/>
          </p:cNvCxnSpPr>
          <p:nvPr/>
        </p:nvCxnSpPr>
        <p:spPr>
          <a:xfrm flipH="1">
            <a:off x="11383100" y="1999543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EFBD4E-F78A-2C67-EFE9-6B011C778DE4}"/>
              </a:ext>
            </a:extLst>
          </p:cNvPr>
          <p:cNvCxnSpPr>
            <a:cxnSpLocks/>
          </p:cNvCxnSpPr>
          <p:nvPr/>
        </p:nvCxnSpPr>
        <p:spPr>
          <a:xfrm rot="1800000" flipH="1">
            <a:off x="7166153" y="3084414"/>
            <a:ext cx="14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A886E9-86D3-89EB-C0A5-2265A3F60654}"/>
              </a:ext>
            </a:extLst>
          </p:cNvPr>
          <p:cNvSpPr txBox="1"/>
          <p:nvPr/>
        </p:nvSpPr>
        <p:spPr>
          <a:xfrm>
            <a:off x="8362242" y="3246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×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85EB36-6175-E460-29FC-20E282DADD9F}"/>
              </a:ext>
            </a:extLst>
          </p:cNvPr>
          <p:cNvCxnSpPr>
            <a:cxnSpLocks/>
          </p:cNvCxnSpPr>
          <p:nvPr/>
        </p:nvCxnSpPr>
        <p:spPr>
          <a:xfrm>
            <a:off x="8512983" y="3097873"/>
            <a:ext cx="0" cy="29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58598D-E52A-5CCC-B6F5-5AF8DEFB2DEF}"/>
              </a:ext>
            </a:extLst>
          </p:cNvPr>
          <p:cNvCxnSpPr>
            <a:cxnSpLocks/>
          </p:cNvCxnSpPr>
          <p:nvPr/>
        </p:nvCxnSpPr>
        <p:spPr>
          <a:xfrm>
            <a:off x="8509692" y="3175227"/>
            <a:ext cx="287340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97313A-E7C3-65C4-56DF-1409AA810729}"/>
                  </a:ext>
                </a:extLst>
              </p:cNvPr>
              <p:cNvSpPr txBox="1"/>
              <p:nvPr/>
            </p:nvSpPr>
            <p:spPr>
              <a:xfrm>
                <a:off x="9514023" y="2831687"/>
                <a:ext cx="1290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97313A-E7C3-65C4-56DF-1409AA81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023" y="2831687"/>
                <a:ext cx="1290994" cy="276999"/>
              </a:xfrm>
              <a:prstGeom prst="rect">
                <a:avLst/>
              </a:prstGeom>
              <a:blipFill>
                <a:blip r:embed="rId4"/>
                <a:stretch>
                  <a:fillRect l="-4265" t="-4444" r="-14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0B0353-D43B-9F72-63F7-1B32758BCBD3}"/>
                  </a:ext>
                </a:extLst>
              </p:cNvPr>
              <p:cNvSpPr txBox="1"/>
              <p:nvPr/>
            </p:nvSpPr>
            <p:spPr>
              <a:xfrm>
                <a:off x="7755845" y="2767258"/>
                <a:ext cx="996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0B0353-D43B-9F72-63F7-1B32758B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45" y="2767258"/>
                <a:ext cx="996427" cy="276999"/>
              </a:xfrm>
              <a:prstGeom prst="rect">
                <a:avLst/>
              </a:prstGeom>
              <a:blipFill>
                <a:blip r:embed="rId5"/>
                <a:stretch>
                  <a:fillRect l="-4878" r="-182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97F43D-41D2-4A50-2CEE-2F7ED58C03A8}"/>
                  </a:ext>
                </a:extLst>
              </p:cNvPr>
              <p:cNvSpPr txBox="1"/>
              <p:nvPr/>
            </p:nvSpPr>
            <p:spPr>
              <a:xfrm>
                <a:off x="7049549" y="5719377"/>
                <a:ext cx="4304251" cy="4001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Refinement zone is not scaled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97F43D-41D2-4A50-2CEE-2F7ED58C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549" y="5719377"/>
                <a:ext cx="4304251" cy="400110"/>
              </a:xfrm>
              <a:prstGeom prst="rect">
                <a:avLst/>
              </a:prstGeom>
              <a:blipFill>
                <a:blip r:embed="rId6"/>
                <a:stretch>
                  <a:fillRect t="-588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8F7E25-AAA9-2871-1EB2-EFEB0AB6723A}"/>
              </a:ext>
            </a:extLst>
          </p:cNvPr>
          <p:cNvCxnSpPr>
            <a:cxnSpLocks/>
          </p:cNvCxnSpPr>
          <p:nvPr/>
        </p:nvCxnSpPr>
        <p:spPr>
          <a:xfrm>
            <a:off x="10268841" y="3516232"/>
            <a:ext cx="0" cy="296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00637D-329B-42E6-F23C-85893B7A07C0}"/>
              </a:ext>
            </a:extLst>
          </p:cNvPr>
          <p:cNvCxnSpPr>
            <a:cxnSpLocks/>
          </p:cNvCxnSpPr>
          <p:nvPr/>
        </p:nvCxnSpPr>
        <p:spPr>
          <a:xfrm>
            <a:off x="9533035" y="3738790"/>
            <a:ext cx="73580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5AAC78-9A54-4A22-67C7-98F139D52BD1}"/>
                  </a:ext>
                </a:extLst>
              </p:cNvPr>
              <p:cNvSpPr txBox="1"/>
              <p:nvPr/>
            </p:nvSpPr>
            <p:spPr>
              <a:xfrm>
                <a:off x="9424407" y="3772116"/>
                <a:ext cx="883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5AAC78-9A54-4A22-67C7-98F139D52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407" y="3772116"/>
                <a:ext cx="883255" cy="276999"/>
              </a:xfrm>
              <a:prstGeom prst="rect">
                <a:avLst/>
              </a:prstGeom>
              <a:blipFill>
                <a:blip r:embed="rId7"/>
                <a:stretch>
                  <a:fillRect l="-6207" t="-2222" r="-62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4F35C-CB23-B6F1-C73F-94B5A1C6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Mesh structure (2D layer structure)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691EF-57BA-C467-D47D-3BAF3F6D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73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b="1" dirty="0"/>
              <a:t>Inside</a:t>
            </a:r>
            <a:r>
              <a:rPr lang="en-US" dirty="0"/>
              <a:t> and </a:t>
            </a:r>
            <a:r>
              <a:rPr lang="en-US" b="1" dirty="0"/>
              <a:t>outside</a:t>
            </a:r>
            <a:r>
              <a:rPr lang="en-US" dirty="0"/>
              <a:t> of airfoil is meshed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Mesh structure controlled by</a:t>
            </a:r>
            <a:endParaRPr lang="en-US" b="1" dirty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13 user-defined control points on airfoil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8 computed control points on airfoil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17 user-defined control points in domain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13 interior blocks and 14 exterior blocks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0BDDA-363B-4B73-C261-B76E778A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234" y="2108718"/>
            <a:ext cx="45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07B4-E3BF-9FA5-BE0C-ECAC968B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A33AB-4ECD-BDDA-42C0-7DEB79C7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Structure control (airfoil </a:t>
            </a:r>
            <a:r>
              <a:rPr lang="en-US" b="1" u="sng" dirty="0">
                <a:solidFill>
                  <a:schemeClr val="accent1"/>
                </a:solidFill>
              </a:rPr>
              <a:t>inside</a:t>
            </a:r>
            <a:r>
              <a:rPr lang="en-US" u="sng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F67C1-55E1-5944-0F2A-E1C2101F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73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14 user-defined control points (0-13) on airfoil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8 interpolated control points (14-21) on airfoil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CB246-37D2-AFFC-6CB8-B4BCAF5E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00" y="3429000"/>
            <a:ext cx="11016000" cy="32400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2977F-195B-91D3-0BCD-B760BF6DAC77}"/>
              </a:ext>
            </a:extLst>
          </p:cNvPr>
          <p:cNvGrpSpPr/>
          <p:nvPr/>
        </p:nvGrpSpPr>
        <p:grpSpPr>
          <a:xfrm>
            <a:off x="8033657" y="1951021"/>
            <a:ext cx="4158343" cy="1282959"/>
            <a:chOff x="8033657" y="1951021"/>
            <a:chExt cx="4158343" cy="12829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C76482-97D5-E844-2284-DAE6BEA0F25D}"/>
                </a:ext>
              </a:extLst>
            </p:cNvPr>
            <p:cNvSpPr txBox="1"/>
            <p:nvPr/>
          </p:nvSpPr>
          <p:spPr>
            <a:xfrm>
              <a:off x="8483772" y="2330890"/>
              <a:ext cx="37082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13 interior blocks (0-12)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0B6BCA28-E8CA-4BAD-342A-53B59A0ABED6}"/>
                </a:ext>
              </a:extLst>
            </p:cNvPr>
            <p:cNvSpPr/>
            <p:nvPr/>
          </p:nvSpPr>
          <p:spPr>
            <a:xfrm>
              <a:off x="8033657" y="1951021"/>
              <a:ext cx="326571" cy="1282959"/>
            </a:xfrm>
            <a:prstGeom prst="rightBrace">
              <a:avLst>
                <a:gd name="adj1" fmla="val 50268"/>
                <a:gd name="adj2" fmla="val 506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27D021-AB0E-8146-D66A-DC3C018782C3}"/>
              </a:ext>
            </a:extLst>
          </p:cNvPr>
          <p:cNvSpPr txBox="1"/>
          <p:nvPr/>
        </p:nvSpPr>
        <p:spPr>
          <a:xfrm>
            <a:off x="8888013" y="3884536"/>
            <a:ext cx="2715987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Blocks 0, 1, and 2 can be used for aileron cut-off</a:t>
            </a:r>
          </a:p>
        </p:txBody>
      </p:sp>
    </p:spTree>
    <p:extLst>
      <p:ext uri="{BB962C8B-B14F-4D97-AF65-F5344CB8AC3E}">
        <p14:creationId xmlns:p14="http://schemas.microsoft.com/office/powerpoint/2010/main" val="14429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78BB-A279-5851-A4BB-7A12630F5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69C1E-3932-120C-E63F-FAB18D41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Structure control (airfoil </a:t>
            </a:r>
            <a:r>
              <a:rPr lang="en-US" b="1" u="sng" dirty="0">
                <a:solidFill>
                  <a:schemeClr val="accent1"/>
                </a:solidFill>
              </a:rPr>
              <a:t>outside</a:t>
            </a:r>
            <a:r>
              <a:rPr lang="en-US" u="sng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44E90-BAEF-B7D1-5BC9-FF447B4D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9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dirty="0"/>
              <a:t>17 user-defined control points (22-38) in domain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→ </a:t>
            </a:r>
            <a:r>
              <a:rPr lang="en-US" sz="2800" dirty="0"/>
              <a:t>14 exterior blocks (13-26)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19513-2CE6-354B-FFF3-492E7B50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451" y="1371591"/>
            <a:ext cx="6618913" cy="529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E08A3-F118-3C55-3900-43BCE15C616C}"/>
              </a:ext>
            </a:extLst>
          </p:cNvPr>
          <p:cNvSpPr txBox="1"/>
          <p:nvPr/>
        </p:nvSpPr>
        <p:spPr>
          <a:xfrm>
            <a:off x="430636" y="4480154"/>
            <a:ext cx="4304251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Default values of control points 0-38 are provided for different C-mesh radii for both NACA0012 and Mrev-v2 airfoils</a:t>
            </a:r>
          </a:p>
        </p:txBody>
      </p:sp>
    </p:spTree>
    <p:extLst>
      <p:ext uri="{BB962C8B-B14F-4D97-AF65-F5344CB8AC3E}">
        <p14:creationId xmlns:p14="http://schemas.microsoft.com/office/powerpoint/2010/main" val="23711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EBAA-538A-B857-E963-FF8CD21FD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AF1F8D-3343-7655-80DB-8C8FEA78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0"/>
          <a:stretch/>
        </p:blipFill>
        <p:spPr bwMode="auto">
          <a:xfrm>
            <a:off x="2566744" y="189000"/>
            <a:ext cx="936000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8DC25EA-1E71-044F-EF5E-AB9353D0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Grading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B7148-6827-C9E6-2486-68B8C4BF2F83}"/>
              </a:ext>
            </a:extLst>
          </p:cNvPr>
          <p:cNvCxnSpPr>
            <a:cxnSpLocks/>
          </p:cNvCxnSpPr>
          <p:nvPr/>
        </p:nvCxnSpPr>
        <p:spPr>
          <a:xfrm>
            <a:off x="11252719" y="635794"/>
            <a:ext cx="0" cy="2743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D1CB0-D8B8-B9F0-F35A-80B2255DF043}"/>
              </a:ext>
            </a:extLst>
          </p:cNvPr>
          <p:cNvCxnSpPr>
            <a:cxnSpLocks/>
          </p:cNvCxnSpPr>
          <p:nvPr/>
        </p:nvCxnSpPr>
        <p:spPr>
          <a:xfrm flipH="1">
            <a:off x="7805738" y="676275"/>
            <a:ext cx="1404937" cy="26670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14A93-B392-D4EF-E26A-1F065B9B1CF4}"/>
              </a:ext>
            </a:extLst>
          </p:cNvPr>
          <p:cNvCxnSpPr>
            <a:cxnSpLocks/>
          </p:cNvCxnSpPr>
          <p:nvPr/>
        </p:nvCxnSpPr>
        <p:spPr>
          <a:xfrm flipH="1">
            <a:off x="7303294" y="657225"/>
            <a:ext cx="426244" cy="26860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31A373-EF89-E46B-1159-F4D2D63E7D8D}"/>
                  </a:ext>
                </a:extLst>
              </p:cNvPr>
              <p:cNvSpPr txBox="1"/>
              <p:nvPr/>
            </p:nvSpPr>
            <p:spPr>
              <a:xfrm>
                <a:off x="10801568" y="15060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31A373-EF89-E46B-1159-F4D2D63E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568" y="1506022"/>
                <a:ext cx="391133" cy="369332"/>
              </a:xfrm>
              <a:prstGeom prst="rect">
                <a:avLst/>
              </a:prstGeom>
              <a:blipFill>
                <a:blip r:embed="rId3"/>
                <a:stretch>
                  <a:fillRect l="-18750" r="-18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0E7E3-8ECD-E311-3193-0DB90A6ADD42}"/>
                  </a:ext>
                </a:extLst>
              </p:cNvPr>
              <p:cNvSpPr txBox="1"/>
              <p:nvPr/>
            </p:nvSpPr>
            <p:spPr>
              <a:xfrm>
                <a:off x="8699205" y="1506022"/>
                <a:ext cx="561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0E7E3-8ECD-E311-3193-0DB90A6A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205" y="1506022"/>
                <a:ext cx="561051" cy="369332"/>
              </a:xfrm>
              <a:prstGeom prst="rect">
                <a:avLst/>
              </a:prstGeom>
              <a:blipFill>
                <a:blip r:embed="rId4"/>
                <a:stretch>
                  <a:fillRect l="-11957" r="-1413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CE6CD-B59E-4C02-DAFC-C80CA8676D20}"/>
                  </a:ext>
                </a:extLst>
              </p:cNvPr>
              <p:cNvSpPr txBox="1"/>
              <p:nvPr/>
            </p:nvSpPr>
            <p:spPr>
              <a:xfrm>
                <a:off x="7621717" y="15060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ECE6CD-B59E-4C02-DAFC-C80CA867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717" y="1506022"/>
                <a:ext cx="391133" cy="369332"/>
              </a:xfrm>
              <a:prstGeom prst="rect">
                <a:avLst/>
              </a:prstGeom>
              <a:blipFill>
                <a:blip r:embed="rId5"/>
                <a:stretch>
                  <a:fillRect l="-17188" r="-2031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1843ED-4928-B262-1EA5-77294EF2D1CC}"/>
                  </a:ext>
                </a:extLst>
              </p:cNvPr>
              <p:cNvSpPr txBox="1"/>
              <p:nvPr/>
            </p:nvSpPr>
            <p:spPr>
              <a:xfrm>
                <a:off x="9404066" y="2979080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1843ED-4928-B262-1EA5-77294EF2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66" y="2979080"/>
                <a:ext cx="391133" cy="369332"/>
              </a:xfrm>
              <a:prstGeom prst="rect">
                <a:avLst/>
              </a:prstGeom>
              <a:blipFill>
                <a:blip r:embed="rId6"/>
                <a:stretch>
                  <a:fillRect l="-18750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82E22-2BC4-09C6-933F-ADE4AC54A052}"/>
                  </a:ext>
                </a:extLst>
              </p:cNvPr>
              <p:cNvSpPr txBox="1"/>
              <p:nvPr/>
            </p:nvSpPr>
            <p:spPr>
              <a:xfrm>
                <a:off x="7414605" y="2979080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382E22-2BC4-09C6-933F-ADE4AC54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05" y="2979080"/>
                <a:ext cx="391133" cy="369332"/>
              </a:xfrm>
              <a:prstGeom prst="rect">
                <a:avLst/>
              </a:prstGeom>
              <a:blipFill>
                <a:blip r:embed="rId7"/>
                <a:stretch>
                  <a:fillRect l="-17188" r="-203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C0B6D-F37F-74DF-29B2-E5052A24268A}"/>
                  </a:ext>
                </a:extLst>
              </p:cNvPr>
              <p:cNvSpPr txBox="1"/>
              <p:nvPr/>
            </p:nvSpPr>
            <p:spPr>
              <a:xfrm>
                <a:off x="6302487" y="253686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C0B6D-F37F-74DF-29B2-E5052A24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487" y="2536865"/>
                <a:ext cx="391133" cy="369332"/>
              </a:xfrm>
              <a:prstGeom prst="rect">
                <a:avLst/>
              </a:prstGeom>
              <a:blipFill>
                <a:blip r:embed="rId8"/>
                <a:stretch>
                  <a:fillRect l="-20313" r="-2031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0F886B-9677-088A-C92C-290C245FE888}"/>
                  </a:ext>
                </a:extLst>
              </p:cNvPr>
              <p:cNvSpPr txBox="1"/>
              <p:nvPr/>
            </p:nvSpPr>
            <p:spPr>
              <a:xfrm>
                <a:off x="5704867" y="253686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0F886B-9677-088A-C92C-290C245FE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867" y="2536865"/>
                <a:ext cx="391133" cy="369332"/>
              </a:xfrm>
              <a:prstGeom prst="rect">
                <a:avLst/>
              </a:prstGeom>
              <a:blipFill>
                <a:blip r:embed="rId9"/>
                <a:stretch>
                  <a:fillRect l="-18750" r="-18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788DFC-7A96-0634-36D9-39C8BA773759}"/>
                  </a:ext>
                </a:extLst>
              </p:cNvPr>
              <p:cNvSpPr txBox="1"/>
              <p:nvPr/>
            </p:nvSpPr>
            <p:spPr>
              <a:xfrm>
                <a:off x="5176994" y="2906197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788DFC-7A96-0634-36D9-39C8BA77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94" y="2906197"/>
                <a:ext cx="391133" cy="369332"/>
              </a:xfrm>
              <a:prstGeom prst="rect">
                <a:avLst/>
              </a:prstGeom>
              <a:blipFill>
                <a:blip r:embed="rId10"/>
                <a:stretch>
                  <a:fillRect l="-17188" r="-203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E1125-C29C-0E6F-15A3-DDC36674876D}"/>
                  </a:ext>
                </a:extLst>
              </p:cNvPr>
              <p:cNvSpPr txBox="1"/>
              <p:nvPr/>
            </p:nvSpPr>
            <p:spPr>
              <a:xfrm>
                <a:off x="6830080" y="2536865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E1125-C29C-0E6F-15A3-DDC36674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80" y="2536865"/>
                <a:ext cx="391133" cy="369332"/>
              </a:xfrm>
              <a:prstGeom prst="rect">
                <a:avLst/>
              </a:prstGeom>
              <a:blipFill>
                <a:blip r:embed="rId11"/>
                <a:stretch>
                  <a:fillRect l="-16923" r="-1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AF177E-CF7D-4764-BA13-F6E842312A8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00434" y="2906197"/>
            <a:ext cx="130829" cy="3693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6DFAF7-EAB4-64C3-65D4-9399E435B2D8}"/>
              </a:ext>
            </a:extLst>
          </p:cNvPr>
          <p:cNvCxnSpPr>
            <a:cxnSpLocks/>
          </p:cNvCxnSpPr>
          <p:nvPr/>
        </p:nvCxnSpPr>
        <p:spPr>
          <a:xfrm>
            <a:off x="6510488" y="2906197"/>
            <a:ext cx="13246" cy="3693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697984-FF32-2E79-8C6A-99CAA3260467}"/>
              </a:ext>
            </a:extLst>
          </p:cNvPr>
          <p:cNvCxnSpPr>
            <a:cxnSpLocks/>
          </p:cNvCxnSpPr>
          <p:nvPr/>
        </p:nvCxnSpPr>
        <p:spPr>
          <a:xfrm flipH="1">
            <a:off x="7002959" y="2906197"/>
            <a:ext cx="22615" cy="3693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F97231-3EE5-E210-1119-11DFB912B309}"/>
              </a:ext>
            </a:extLst>
          </p:cNvPr>
          <p:cNvCxnSpPr>
            <a:cxnSpLocks/>
          </p:cNvCxnSpPr>
          <p:nvPr/>
        </p:nvCxnSpPr>
        <p:spPr>
          <a:xfrm>
            <a:off x="5548609" y="3089792"/>
            <a:ext cx="297165" cy="2534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668A08-C015-2B62-0F12-A384C4ECA3CF}"/>
              </a:ext>
            </a:extLst>
          </p:cNvPr>
          <p:cNvSpPr txBox="1"/>
          <p:nvPr/>
        </p:nvSpPr>
        <p:spPr>
          <a:xfrm>
            <a:off x="2126546" y="3779734"/>
            <a:ext cx="239512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Missing on Figure: e8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6B6B54-59BA-8AC7-FC60-7D48B8D8BB4D}"/>
              </a:ext>
            </a:extLst>
          </p:cNvPr>
          <p:cNvCxnSpPr>
            <a:cxnSpLocks/>
          </p:cNvCxnSpPr>
          <p:nvPr/>
        </p:nvCxnSpPr>
        <p:spPr>
          <a:xfrm flipH="1" flipV="1">
            <a:off x="7239363" y="3429000"/>
            <a:ext cx="204739" cy="3507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E5903-828B-A9A6-E587-56F816330DAA}"/>
                  </a:ext>
                </a:extLst>
              </p:cNvPr>
              <p:cNvSpPr txBox="1"/>
              <p:nvPr/>
            </p:nvSpPr>
            <p:spPr>
              <a:xfrm>
                <a:off x="7435486" y="3654000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E5903-828B-A9A6-E587-56F816330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486" y="3654000"/>
                <a:ext cx="391133" cy="369332"/>
              </a:xfrm>
              <a:prstGeom prst="rect">
                <a:avLst/>
              </a:prstGeom>
              <a:blipFill>
                <a:blip r:embed="rId12"/>
                <a:stretch>
                  <a:fillRect l="-18750" r="-1875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836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Cambria Math</vt:lpstr>
      <vt:lpstr>Office Theme</vt:lpstr>
      <vt:lpstr>Mesh Generation with blockMesh Structured C-Mesh for airfoils and wings</vt:lpstr>
      <vt:lpstr>Objectives</vt:lpstr>
      <vt:lpstr>Examples</vt:lpstr>
      <vt:lpstr>Examples</vt:lpstr>
      <vt:lpstr>Mesh structure</vt:lpstr>
      <vt:lpstr>Mesh structure (2D layer structure)</vt:lpstr>
      <vt:lpstr>Structure control (airfoil inside)</vt:lpstr>
      <vt:lpstr>Structure control (airfoil outside)</vt:lpstr>
      <vt:lpstr>Grading</vt:lpstr>
      <vt:lpstr>Grading</vt:lpstr>
      <vt:lpstr>Default meshes</vt:lpstr>
      <vt:lpstr>Mesh creation using the class “Mesh”</vt:lpstr>
      <vt:lpstr>Default edge meshing</vt:lpstr>
      <vt:lpstr>Mesh generation with blockMesh</vt:lpstr>
      <vt:lpstr>Complex block topologies: 2D airfoil</vt:lpstr>
      <vt:lpstr>Complex block topologies: 3D wing</vt:lpstr>
      <vt:lpstr>Complex block topologies: 3D wing</vt:lpstr>
      <vt:lpstr>Complex block topologies: 3D wing + aileron</vt:lpstr>
      <vt:lpstr>Complex block topologies: 3D wing + aileron</vt:lpstr>
      <vt:lpstr>Workflow on the local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MegAWES scaling</dc:title>
  <dc:creator>Thomas Haas</dc:creator>
  <cp:lastModifiedBy>Thomas Haas</cp:lastModifiedBy>
  <cp:revision>3</cp:revision>
  <dcterms:created xsi:type="dcterms:W3CDTF">2023-10-17T12:34:58Z</dcterms:created>
  <dcterms:modified xsi:type="dcterms:W3CDTF">2024-08-23T15:21:29Z</dcterms:modified>
</cp:coreProperties>
</file>