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E6BB28-4EBE-4D5E-8941-6CCB9941B31D}" v="2" dt="2020-10-04T12:23:08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C16174-8AFF-41A0-B3A0-E437D234D42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288B60-09D7-4DD2-920B-13D938716200}">
      <dgm:prSet phldrT="[Texto]"/>
      <dgm:spPr/>
      <dgm:t>
        <a:bodyPr/>
        <a:lstStyle/>
        <a:p>
          <a:r>
            <a:rPr lang="pt-BR" dirty="0"/>
            <a:t>Fora Paraguai</a:t>
          </a:r>
          <a:endParaRPr lang="en-US" dirty="0"/>
        </a:p>
      </dgm:t>
    </dgm:pt>
    <dgm:pt modelId="{284C5376-20C8-4DF8-B268-7BFEC9E30E3A}" type="parTrans" cxnId="{68A6B484-0847-4D07-B5FE-9AF45EBD8E86}">
      <dgm:prSet/>
      <dgm:spPr/>
      <dgm:t>
        <a:bodyPr/>
        <a:lstStyle/>
        <a:p>
          <a:endParaRPr lang="en-US"/>
        </a:p>
      </dgm:t>
    </dgm:pt>
    <dgm:pt modelId="{6DEC96A4-58D9-43E5-88CA-6776C215B14D}" type="sibTrans" cxnId="{68A6B484-0847-4D07-B5FE-9AF45EBD8E86}">
      <dgm:prSet/>
      <dgm:spPr/>
      <dgm:t>
        <a:bodyPr/>
        <a:lstStyle/>
        <a:p>
          <a:endParaRPr lang="en-US"/>
        </a:p>
      </dgm:t>
    </dgm:pt>
    <dgm:pt modelId="{252AFF46-6045-48D9-8C63-871941F2A74F}">
      <dgm:prSet phldrT="[Texto]"/>
      <dgm:spPr/>
      <dgm:t>
        <a:bodyPr/>
        <a:lstStyle/>
        <a:p>
          <a:r>
            <a:rPr lang="pt-BR" dirty="0"/>
            <a:t>Carga Expedida</a:t>
          </a:r>
          <a:endParaRPr lang="en-US" dirty="0"/>
        </a:p>
      </dgm:t>
    </dgm:pt>
    <dgm:pt modelId="{38B01348-2A1F-41B4-9566-4A708058ADFE}" type="parTrans" cxnId="{B71CB323-4F56-4F79-9650-3B4D7FAF7110}">
      <dgm:prSet/>
      <dgm:spPr/>
      <dgm:t>
        <a:bodyPr/>
        <a:lstStyle/>
        <a:p>
          <a:endParaRPr lang="en-US"/>
        </a:p>
      </dgm:t>
    </dgm:pt>
    <dgm:pt modelId="{25B09796-7700-4402-AD8C-0AD85FCD81A7}" type="sibTrans" cxnId="{B71CB323-4F56-4F79-9650-3B4D7FAF7110}">
      <dgm:prSet/>
      <dgm:spPr/>
      <dgm:t>
        <a:bodyPr/>
        <a:lstStyle/>
        <a:p>
          <a:endParaRPr lang="en-US"/>
        </a:p>
      </dgm:t>
    </dgm:pt>
    <dgm:pt modelId="{6A0974BB-E4F2-47B0-82D6-076F53DAA771}">
      <dgm:prSet phldrT="[Texto]"/>
      <dgm:spPr/>
      <dgm:t>
        <a:bodyPr/>
        <a:lstStyle/>
        <a:p>
          <a:r>
            <a:rPr lang="pt-BR" dirty="0"/>
            <a:t>Carga em Transito</a:t>
          </a:r>
          <a:endParaRPr lang="en-US" dirty="0"/>
        </a:p>
      </dgm:t>
    </dgm:pt>
    <dgm:pt modelId="{DA9A4818-74DA-49DF-BE78-88798568CB91}" type="parTrans" cxnId="{2C1B2434-5B79-4AD6-8AF2-CD98DD966BC7}">
      <dgm:prSet/>
      <dgm:spPr/>
      <dgm:t>
        <a:bodyPr/>
        <a:lstStyle/>
        <a:p>
          <a:endParaRPr lang="en-US"/>
        </a:p>
      </dgm:t>
    </dgm:pt>
    <dgm:pt modelId="{E988E5E1-97A7-4565-B9A8-79D620848261}" type="sibTrans" cxnId="{2C1B2434-5B79-4AD6-8AF2-CD98DD966BC7}">
      <dgm:prSet/>
      <dgm:spPr/>
      <dgm:t>
        <a:bodyPr/>
        <a:lstStyle/>
        <a:p>
          <a:endParaRPr lang="en-US"/>
        </a:p>
      </dgm:t>
    </dgm:pt>
    <dgm:pt modelId="{A2C33A81-F7B3-4A44-B87E-F687597F0494}">
      <dgm:prSet phldrT="[Texto]"/>
      <dgm:spPr/>
      <dgm:t>
        <a:bodyPr/>
        <a:lstStyle/>
        <a:p>
          <a:r>
            <a:rPr lang="pt-BR" dirty="0"/>
            <a:t>Dentro Paraguai</a:t>
          </a:r>
          <a:endParaRPr lang="en-US" dirty="0"/>
        </a:p>
      </dgm:t>
    </dgm:pt>
    <dgm:pt modelId="{FC2807EE-297F-4170-A766-67DED866E02C}" type="parTrans" cxnId="{03CB68E0-B5BA-47C3-B5CF-BAD74F222586}">
      <dgm:prSet/>
      <dgm:spPr/>
      <dgm:t>
        <a:bodyPr/>
        <a:lstStyle/>
        <a:p>
          <a:endParaRPr lang="en-US"/>
        </a:p>
      </dgm:t>
    </dgm:pt>
    <dgm:pt modelId="{559A01C6-06CD-4B3C-9A6E-73BA4DE98ACF}" type="sibTrans" cxnId="{03CB68E0-B5BA-47C3-B5CF-BAD74F222586}">
      <dgm:prSet/>
      <dgm:spPr/>
      <dgm:t>
        <a:bodyPr/>
        <a:lstStyle/>
        <a:p>
          <a:endParaRPr lang="en-US"/>
        </a:p>
      </dgm:t>
    </dgm:pt>
    <dgm:pt modelId="{239BF616-AEB4-4EBA-8718-241746E52A19}">
      <dgm:prSet phldrT="[Texto]"/>
      <dgm:spPr/>
      <dgm:t>
        <a:bodyPr/>
        <a:lstStyle/>
        <a:p>
          <a:r>
            <a:rPr lang="pt-BR" dirty="0"/>
            <a:t>Entrada em Aduana</a:t>
          </a:r>
          <a:endParaRPr lang="en-US" dirty="0"/>
        </a:p>
      </dgm:t>
    </dgm:pt>
    <dgm:pt modelId="{6A6B8403-E30B-431A-9811-32DEC6CA9776}" type="parTrans" cxnId="{67BA87F5-33C6-4976-BA8C-5851447A26ED}">
      <dgm:prSet/>
      <dgm:spPr/>
      <dgm:t>
        <a:bodyPr/>
        <a:lstStyle/>
        <a:p>
          <a:endParaRPr lang="en-US"/>
        </a:p>
      </dgm:t>
    </dgm:pt>
    <dgm:pt modelId="{B4A16CC7-446D-43D8-B387-FEF9DF096E4A}" type="sibTrans" cxnId="{67BA87F5-33C6-4976-BA8C-5851447A26ED}">
      <dgm:prSet/>
      <dgm:spPr/>
      <dgm:t>
        <a:bodyPr/>
        <a:lstStyle/>
        <a:p>
          <a:endParaRPr lang="en-US"/>
        </a:p>
      </dgm:t>
    </dgm:pt>
    <dgm:pt modelId="{D3F49206-9E56-4432-A60D-C69CDE9590B7}">
      <dgm:prSet phldrT="[Texto]"/>
      <dgm:spPr/>
      <dgm:t>
        <a:bodyPr/>
        <a:lstStyle/>
        <a:p>
          <a:r>
            <a:rPr lang="pt-BR" dirty="0"/>
            <a:t>Recebe Precinto</a:t>
          </a:r>
          <a:endParaRPr lang="en-US" dirty="0"/>
        </a:p>
      </dgm:t>
    </dgm:pt>
    <dgm:pt modelId="{F47F391F-9819-4371-AF5D-B14DBE35C83C}" type="parTrans" cxnId="{56F4043B-839E-4E4E-805E-EDC2836F35DA}">
      <dgm:prSet/>
      <dgm:spPr/>
      <dgm:t>
        <a:bodyPr/>
        <a:lstStyle/>
        <a:p>
          <a:endParaRPr lang="en-US"/>
        </a:p>
      </dgm:t>
    </dgm:pt>
    <dgm:pt modelId="{D6853E55-183D-4F2A-8928-B7AF6B95A8CA}" type="sibTrans" cxnId="{56F4043B-839E-4E4E-805E-EDC2836F35DA}">
      <dgm:prSet/>
      <dgm:spPr/>
      <dgm:t>
        <a:bodyPr/>
        <a:lstStyle/>
        <a:p>
          <a:endParaRPr lang="en-US"/>
        </a:p>
      </dgm:t>
    </dgm:pt>
    <dgm:pt modelId="{F189EBDE-FFE6-4C2E-B0B3-AB6F727CA3C3}">
      <dgm:prSet phldrT="[Texto]"/>
      <dgm:spPr/>
      <dgm:t>
        <a:bodyPr/>
        <a:lstStyle/>
        <a:p>
          <a:r>
            <a:rPr lang="pt-BR" dirty="0"/>
            <a:t>Chegada ao Paraguai</a:t>
          </a:r>
          <a:endParaRPr lang="en-US" dirty="0"/>
        </a:p>
      </dgm:t>
    </dgm:pt>
    <dgm:pt modelId="{288438DF-9CC9-4630-8E95-BC03D17649A7}" type="parTrans" cxnId="{1741AC47-D764-4C13-AAE7-7018E4C2D8D2}">
      <dgm:prSet/>
      <dgm:spPr/>
    </dgm:pt>
    <dgm:pt modelId="{64DE43B7-06D0-4927-9BA3-1A61DB880EEA}" type="sibTrans" cxnId="{1741AC47-D764-4C13-AAE7-7018E4C2D8D2}">
      <dgm:prSet/>
      <dgm:spPr/>
    </dgm:pt>
    <dgm:pt modelId="{4C2AA544-DD9A-48DF-AC7F-AADCC53DD580}">
      <dgm:prSet phldrT="[Texto]"/>
      <dgm:spPr/>
      <dgm:t>
        <a:bodyPr/>
        <a:lstStyle/>
        <a:p>
          <a:r>
            <a:rPr lang="pt-BR" dirty="0"/>
            <a:t>Begin</a:t>
          </a:r>
          <a:endParaRPr lang="en-US" dirty="0"/>
        </a:p>
      </dgm:t>
    </dgm:pt>
    <dgm:pt modelId="{5B1266BC-F2F7-4C97-A1AF-1836919C3B07}" type="parTrans" cxnId="{A0EFE9BD-7F8D-4C8B-8CF9-27065DE4E031}">
      <dgm:prSet/>
      <dgm:spPr/>
    </dgm:pt>
    <dgm:pt modelId="{91DB50C5-FC1B-4EF4-9D53-7449B6BB08F1}" type="sibTrans" cxnId="{A0EFE9BD-7F8D-4C8B-8CF9-27065DE4E031}">
      <dgm:prSet/>
      <dgm:spPr/>
    </dgm:pt>
    <dgm:pt modelId="{8F6ADFAA-43E4-4AB5-8473-45950C682D47}">
      <dgm:prSet phldrT="[Texto]"/>
      <dgm:spPr/>
      <dgm:t>
        <a:bodyPr/>
        <a:lstStyle/>
        <a:p>
          <a:r>
            <a:rPr lang="pt-BR" dirty="0"/>
            <a:t>Transito</a:t>
          </a:r>
          <a:endParaRPr lang="en-US" dirty="0"/>
        </a:p>
      </dgm:t>
    </dgm:pt>
    <dgm:pt modelId="{88012574-D1D1-44C0-807D-0D62F88C2434}" type="parTrans" cxnId="{DC57ECE8-61D0-441E-8C4B-E04DBF2DDA7B}">
      <dgm:prSet/>
      <dgm:spPr/>
    </dgm:pt>
    <dgm:pt modelId="{AC974A17-C99F-47D5-84F2-DC29A13DB8DC}" type="sibTrans" cxnId="{DC57ECE8-61D0-441E-8C4B-E04DBF2DDA7B}">
      <dgm:prSet/>
      <dgm:spPr/>
    </dgm:pt>
    <dgm:pt modelId="{95E0E970-895E-485A-A4F0-853D86ED3E6A}">
      <dgm:prSet phldrT="[Texto]"/>
      <dgm:spPr/>
      <dgm:t>
        <a:bodyPr/>
        <a:lstStyle/>
        <a:p>
          <a:r>
            <a:rPr lang="pt-BR" dirty="0" err="1"/>
            <a:t>End</a:t>
          </a:r>
          <a:endParaRPr lang="en-US" dirty="0"/>
        </a:p>
      </dgm:t>
    </dgm:pt>
    <dgm:pt modelId="{D0613E80-C053-4C1A-A6F3-816CE5DE6FE0}" type="parTrans" cxnId="{9D3A3721-317C-4A16-B737-7E5544F4B570}">
      <dgm:prSet/>
      <dgm:spPr/>
    </dgm:pt>
    <dgm:pt modelId="{9F4754BC-AC71-4883-8444-288C7DB0069C}" type="sibTrans" cxnId="{9D3A3721-317C-4A16-B737-7E5544F4B570}">
      <dgm:prSet/>
      <dgm:spPr/>
    </dgm:pt>
    <dgm:pt modelId="{2D576233-5620-4CA0-AC14-637539DFE982}">
      <dgm:prSet phldrT="[Texto]"/>
      <dgm:spPr/>
      <dgm:t>
        <a:bodyPr/>
        <a:lstStyle/>
        <a:p>
          <a:r>
            <a:rPr lang="pt-BR" dirty="0"/>
            <a:t>Retira Precinto</a:t>
          </a:r>
          <a:endParaRPr lang="en-US" dirty="0"/>
        </a:p>
      </dgm:t>
    </dgm:pt>
    <dgm:pt modelId="{BCD633B0-4484-4567-9FBC-6A67F05D7545}" type="parTrans" cxnId="{ABD4AE4D-78C9-446B-9819-9162BDF2BCF7}">
      <dgm:prSet/>
      <dgm:spPr/>
    </dgm:pt>
    <dgm:pt modelId="{C97C9256-A7FF-4867-97BC-6CB9E16EDA6B}" type="sibTrans" cxnId="{ABD4AE4D-78C9-446B-9819-9162BDF2BCF7}">
      <dgm:prSet/>
      <dgm:spPr/>
    </dgm:pt>
    <dgm:pt modelId="{FBB17427-4673-4792-9A20-BE217D7EBDC4}" type="pres">
      <dgm:prSet presAssocID="{EEC16174-8AFF-41A0-B3A0-E437D234D425}" presName="Name0" presStyleCnt="0">
        <dgm:presLayoutVars>
          <dgm:dir/>
          <dgm:animLvl val="lvl"/>
          <dgm:resizeHandles val="exact"/>
        </dgm:presLayoutVars>
      </dgm:prSet>
      <dgm:spPr/>
    </dgm:pt>
    <dgm:pt modelId="{541946DE-0433-451E-91B7-210CE390338F}" type="pres">
      <dgm:prSet presAssocID="{A2C33A81-F7B3-4A44-B87E-F687597F0494}" presName="boxAndChildren" presStyleCnt="0"/>
      <dgm:spPr/>
    </dgm:pt>
    <dgm:pt modelId="{9D80E66D-C868-4680-94F9-659165940AD5}" type="pres">
      <dgm:prSet presAssocID="{A2C33A81-F7B3-4A44-B87E-F687597F0494}" presName="parentTextBox" presStyleLbl="node1" presStyleIdx="0" presStyleCnt="2"/>
      <dgm:spPr/>
    </dgm:pt>
    <dgm:pt modelId="{8C6FD006-FE17-4A61-9C96-BAB1D491BBFC}" type="pres">
      <dgm:prSet presAssocID="{A2C33A81-F7B3-4A44-B87E-F687597F0494}" presName="entireBox" presStyleLbl="node1" presStyleIdx="0" presStyleCnt="2"/>
      <dgm:spPr/>
    </dgm:pt>
    <dgm:pt modelId="{8FFFB204-9324-4D3E-8D20-7A9099586406}" type="pres">
      <dgm:prSet presAssocID="{A2C33A81-F7B3-4A44-B87E-F687597F0494}" presName="descendantBox" presStyleCnt="0"/>
      <dgm:spPr/>
    </dgm:pt>
    <dgm:pt modelId="{80DAE760-1C0B-4DCA-87FA-A9FA8B3A1DDA}" type="pres">
      <dgm:prSet presAssocID="{239BF616-AEB4-4EBA-8718-241746E52A19}" presName="childTextBox" presStyleLbl="fgAccFollowNode1" presStyleIdx="0" presStyleCnt="9">
        <dgm:presLayoutVars>
          <dgm:bulletEnabled val="1"/>
        </dgm:presLayoutVars>
      </dgm:prSet>
      <dgm:spPr/>
    </dgm:pt>
    <dgm:pt modelId="{6D5780B7-D969-4FD3-BB1A-69C3AA6B82C5}" type="pres">
      <dgm:prSet presAssocID="{D3F49206-9E56-4432-A60D-C69CDE9590B7}" presName="childTextBox" presStyleLbl="fgAccFollowNode1" presStyleIdx="1" presStyleCnt="9">
        <dgm:presLayoutVars>
          <dgm:bulletEnabled val="1"/>
        </dgm:presLayoutVars>
      </dgm:prSet>
      <dgm:spPr/>
    </dgm:pt>
    <dgm:pt modelId="{4B549578-0787-4973-9E1A-65BD28E76DBB}" type="pres">
      <dgm:prSet presAssocID="{4C2AA544-DD9A-48DF-AC7F-AADCC53DD580}" presName="childTextBox" presStyleLbl="fgAccFollowNode1" presStyleIdx="2" presStyleCnt="9">
        <dgm:presLayoutVars>
          <dgm:bulletEnabled val="1"/>
        </dgm:presLayoutVars>
      </dgm:prSet>
      <dgm:spPr/>
    </dgm:pt>
    <dgm:pt modelId="{E6070FA5-710F-4A34-9002-937123913BB6}" type="pres">
      <dgm:prSet presAssocID="{8F6ADFAA-43E4-4AB5-8473-45950C682D47}" presName="childTextBox" presStyleLbl="fgAccFollowNode1" presStyleIdx="3" presStyleCnt="9">
        <dgm:presLayoutVars>
          <dgm:bulletEnabled val="1"/>
        </dgm:presLayoutVars>
      </dgm:prSet>
      <dgm:spPr/>
    </dgm:pt>
    <dgm:pt modelId="{BAA6BAB9-1E73-4740-B7F3-72851DB0BE19}" type="pres">
      <dgm:prSet presAssocID="{95E0E970-895E-485A-A4F0-853D86ED3E6A}" presName="childTextBox" presStyleLbl="fgAccFollowNode1" presStyleIdx="4" presStyleCnt="9">
        <dgm:presLayoutVars>
          <dgm:bulletEnabled val="1"/>
        </dgm:presLayoutVars>
      </dgm:prSet>
      <dgm:spPr/>
    </dgm:pt>
    <dgm:pt modelId="{DE9B5528-8E47-464F-AB3D-7D7B5FB0BE9E}" type="pres">
      <dgm:prSet presAssocID="{2D576233-5620-4CA0-AC14-637539DFE982}" presName="childTextBox" presStyleLbl="fgAccFollowNode1" presStyleIdx="5" presStyleCnt="9">
        <dgm:presLayoutVars>
          <dgm:bulletEnabled val="1"/>
        </dgm:presLayoutVars>
      </dgm:prSet>
      <dgm:spPr/>
    </dgm:pt>
    <dgm:pt modelId="{462F2F84-3178-4445-A68A-01F87311ED8D}" type="pres">
      <dgm:prSet presAssocID="{6DEC96A4-58D9-43E5-88CA-6776C215B14D}" presName="sp" presStyleCnt="0"/>
      <dgm:spPr/>
    </dgm:pt>
    <dgm:pt modelId="{74BA3369-FCCE-42A8-A3A8-C831E26F338B}" type="pres">
      <dgm:prSet presAssocID="{72288B60-09D7-4DD2-920B-13D938716200}" presName="arrowAndChildren" presStyleCnt="0"/>
      <dgm:spPr/>
    </dgm:pt>
    <dgm:pt modelId="{E027ADD7-E69A-40F8-ABED-9DB0C387606D}" type="pres">
      <dgm:prSet presAssocID="{72288B60-09D7-4DD2-920B-13D938716200}" presName="parentTextArrow" presStyleLbl="node1" presStyleIdx="0" presStyleCnt="2"/>
      <dgm:spPr/>
    </dgm:pt>
    <dgm:pt modelId="{D493B842-36E8-4F4B-A81A-2B9596573989}" type="pres">
      <dgm:prSet presAssocID="{72288B60-09D7-4DD2-920B-13D938716200}" presName="arrow" presStyleLbl="node1" presStyleIdx="1" presStyleCnt="2"/>
      <dgm:spPr/>
    </dgm:pt>
    <dgm:pt modelId="{5BBBC119-80B4-45BA-982F-77BF5956FA81}" type="pres">
      <dgm:prSet presAssocID="{72288B60-09D7-4DD2-920B-13D938716200}" presName="descendantArrow" presStyleCnt="0"/>
      <dgm:spPr/>
    </dgm:pt>
    <dgm:pt modelId="{488AF8D0-FD5B-4FDD-BB4C-BC4355924A3E}" type="pres">
      <dgm:prSet presAssocID="{252AFF46-6045-48D9-8C63-871941F2A74F}" presName="childTextArrow" presStyleLbl="fgAccFollowNode1" presStyleIdx="6" presStyleCnt="9">
        <dgm:presLayoutVars>
          <dgm:bulletEnabled val="1"/>
        </dgm:presLayoutVars>
      </dgm:prSet>
      <dgm:spPr/>
    </dgm:pt>
    <dgm:pt modelId="{1EDA01B0-706B-4AA6-9CD8-906268141866}" type="pres">
      <dgm:prSet presAssocID="{6A0974BB-E4F2-47B0-82D6-076F53DAA771}" presName="childTextArrow" presStyleLbl="fgAccFollowNode1" presStyleIdx="7" presStyleCnt="9">
        <dgm:presLayoutVars>
          <dgm:bulletEnabled val="1"/>
        </dgm:presLayoutVars>
      </dgm:prSet>
      <dgm:spPr/>
    </dgm:pt>
    <dgm:pt modelId="{15B9F0D2-6B8E-41CC-A117-326A1E78C0A4}" type="pres">
      <dgm:prSet presAssocID="{F189EBDE-FFE6-4C2E-B0B3-AB6F727CA3C3}" presName="childTextArrow" presStyleLbl="fgAccFollowNode1" presStyleIdx="8" presStyleCnt="9">
        <dgm:presLayoutVars>
          <dgm:bulletEnabled val="1"/>
        </dgm:presLayoutVars>
      </dgm:prSet>
      <dgm:spPr/>
    </dgm:pt>
  </dgm:ptLst>
  <dgm:cxnLst>
    <dgm:cxn modelId="{9D3A3721-317C-4A16-B737-7E5544F4B570}" srcId="{A2C33A81-F7B3-4A44-B87E-F687597F0494}" destId="{95E0E970-895E-485A-A4F0-853D86ED3E6A}" srcOrd="4" destOrd="0" parTransId="{D0613E80-C053-4C1A-A6F3-816CE5DE6FE0}" sibTransId="{9F4754BC-AC71-4883-8444-288C7DB0069C}"/>
    <dgm:cxn modelId="{8C3A8521-8608-43A5-BB99-A1644CE835E2}" type="presOf" srcId="{72288B60-09D7-4DD2-920B-13D938716200}" destId="{E027ADD7-E69A-40F8-ABED-9DB0C387606D}" srcOrd="0" destOrd="0" presId="urn:microsoft.com/office/officeart/2005/8/layout/process4"/>
    <dgm:cxn modelId="{B71CB323-4F56-4F79-9650-3B4D7FAF7110}" srcId="{72288B60-09D7-4DD2-920B-13D938716200}" destId="{252AFF46-6045-48D9-8C63-871941F2A74F}" srcOrd="0" destOrd="0" parTransId="{38B01348-2A1F-41B4-9566-4A708058ADFE}" sibTransId="{25B09796-7700-4402-AD8C-0AD85FCD81A7}"/>
    <dgm:cxn modelId="{528BE128-18C8-42E0-943C-2DAACEBE41AE}" type="presOf" srcId="{A2C33A81-F7B3-4A44-B87E-F687597F0494}" destId="{8C6FD006-FE17-4A61-9C96-BAB1D491BBFC}" srcOrd="1" destOrd="0" presId="urn:microsoft.com/office/officeart/2005/8/layout/process4"/>
    <dgm:cxn modelId="{2C1B2434-5B79-4AD6-8AF2-CD98DD966BC7}" srcId="{72288B60-09D7-4DD2-920B-13D938716200}" destId="{6A0974BB-E4F2-47B0-82D6-076F53DAA771}" srcOrd="1" destOrd="0" parTransId="{DA9A4818-74DA-49DF-BE78-88798568CB91}" sibTransId="{E988E5E1-97A7-4565-B9A8-79D620848261}"/>
    <dgm:cxn modelId="{56F4043B-839E-4E4E-805E-EDC2836F35DA}" srcId="{A2C33A81-F7B3-4A44-B87E-F687597F0494}" destId="{D3F49206-9E56-4432-A60D-C69CDE9590B7}" srcOrd="1" destOrd="0" parTransId="{F47F391F-9819-4371-AF5D-B14DBE35C83C}" sibTransId="{D6853E55-183D-4F2A-8928-B7AF6B95A8CA}"/>
    <dgm:cxn modelId="{3344DC5F-FFCF-4307-AFA8-0330F756F735}" type="presOf" srcId="{EEC16174-8AFF-41A0-B3A0-E437D234D425}" destId="{FBB17427-4673-4792-9A20-BE217D7EBDC4}" srcOrd="0" destOrd="0" presId="urn:microsoft.com/office/officeart/2005/8/layout/process4"/>
    <dgm:cxn modelId="{1741AC47-D764-4C13-AAE7-7018E4C2D8D2}" srcId="{72288B60-09D7-4DD2-920B-13D938716200}" destId="{F189EBDE-FFE6-4C2E-B0B3-AB6F727CA3C3}" srcOrd="2" destOrd="0" parTransId="{288438DF-9CC9-4630-8E95-BC03D17649A7}" sibTransId="{64DE43B7-06D0-4927-9BA3-1A61DB880EEA}"/>
    <dgm:cxn modelId="{ABD4AE4D-78C9-446B-9819-9162BDF2BCF7}" srcId="{A2C33A81-F7B3-4A44-B87E-F687597F0494}" destId="{2D576233-5620-4CA0-AC14-637539DFE982}" srcOrd="5" destOrd="0" parTransId="{BCD633B0-4484-4567-9FBC-6A67F05D7545}" sibTransId="{C97C9256-A7FF-4867-97BC-6CB9E16EDA6B}"/>
    <dgm:cxn modelId="{ADA5AF50-80EF-4F7D-8728-6B50E4E551FE}" type="presOf" srcId="{D3F49206-9E56-4432-A60D-C69CDE9590B7}" destId="{6D5780B7-D969-4FD3-BB1A-69C3AA6B82C5}" srcOrd="0" destOrd="0" presId="urn:microsoft.com/office/officeart/2005/8/layout/process4"/>
    <dgm:cxn modelId="{4060BF5A-9CBA-4CF8-912A-7FA84C50F2CD}" type="presOf" srcId="{4C2AA544-DD9A-48DF-AC7F-AADCC53DD580}" destId="{4B549578-0787-4973-9E1A-65BD28E76DBB}" srcOrd="0" destOrd="0" presId="urn:microsoft.com/office/officeart/2005/8/layout/process4"/>
    <dgm:cxn modelId="{68A6B484-0847-4D07-B5FE-9AF45EBD8E86}" srcId="{EEC16174-8AFF-41A0-B3A0-E437D234D425}" destId="{72288B60-09D7-4DD2-920B-13D938716200}" srcOrd="0" destOrd="0" parTransId="{284C5376-20C8-4DF8-B268-7BFEC9E30E3A}" sibTransId="{6DEC96A4-58D9-43E5-88CA-6776C215B14D}"/>
    <dgm:cxn modelId="{C1A2449F-17A0-4D6F-9FBA-CD4756F7F113}" type="presOf" srcId="{252AFF46-6045-48D9-8C63-871941F2A74F}" destId="{488AF8D0-FD5B-4FDD-BB4C-BC4355924A3E}" srcOrd="0" destOrd="0" presId="urn:microsoft.com/office/officeart/2005/8/layout/process4"/>
    <dgm:cxn modelId="{C42C99AB-32D1-464B-9C9F-159BEB851DC7}" type="presOf" srcId="{8F6ADFAA-43E4-4AB5-8473-45950C682D47}" destId="{E6070FA5-710F-4A34-9002-937123913BB6}" srcOrd="0" destOrd="0" presId="urn:microsoft.com/office/officeart/2005/8/layout/process4"/>
    <dgm:cxn modelId="{4B562BB5-C428-4356-99B4-08327DC3ABCB}" type="presOf" srcId="{2D576233-5620-4CA0-AC14-637539DFE982}" destId="{DE9B5528-8E47-464F-AB3D-7D7B5FB0BE9E}" srcOrd="0" destOrd="0" presId="urn:microsoft.com/office/officeart/2005/8/layout/process4"/>
    <dgm:cxn modelId="{81FB8CB6-C47D-43C3-A99C-AFB39D5C52A5}" type="presOf" srcId="{F189EBDE-FFE6-4C2E-B0B3-AB6F727CA3C3}" destId="{15B9F0D2-6B8E-41CC-A117-326A1E78C0A4}" srcOrd="0" destOrd="0" presId="urn:microsoft.com/office/officeart/2005/8/layout/process4"/>
    <dgm:cxn modelId="{A0EFE9BD-7F8D-4C8B-8CF9-27065DE4E031}" srcId="{A2C33A81-F7B3-4A44-B87E-F687597F0494}" destId="{4C2AA544-DD9A-48DF-AC7F-AADCC53DD580}" srcOrd="2" destOrd="0" parTransId="{5B1266BC-F2F7-4C97-A1AF-1836919C3B07}" sibTransId="{91DB50C5-FC1B-4EF4-9D53-7449B6BB08F1}"/>
    <dgm:cxn modelId="{FEFAC3CB-CDC6-4E89-933B-E27801AF6989}" type="presOf" srcId="{95E0E970-895E-485A-A4F0-853D86ED3E6A}" destId="{BAA6BAB9-1E73-4740-B7F3-72851DB0BE19}" srcOrd="0" destOrd="0" presId="urn:microsoft.com/office/officeart/2005/8/layout/process4"/>
    <dgm:cxn modelId="{ED5E77CC-C060-4082-AD42-BEB2959C3460}" type="presOf" srcId="{6A0974BB-E4F2-47B0-82D6-076F53DAA771}" destId="{1EDA01B0-706B-4AA6-9CD8-906268141866}" srcOrd="0" destOrd="0" presId="urn:microsoft.com/office/officeart/2005/8/layout/process4"/>
    <dgm:cxn modelId="{918D26DD-8422-439D-963B-0645BF4903D5}" type="presOf" srcId="{239BF616-AEB4-4EBA-8718-241746E52A19}" destId="{80DAE760-1C0B-4DCA-87FA-A9FA8B3A1DDA}" srcOrd="0" destOrd="0" presId="urn:microsoft.com/office/officeart/2005/8/layout/process4"/>
    <dgm:cxn modelId="{03CB68E0-B5BA-47C3-B5CF-BAD74F222586}" srcId="{EEC16174-8AFF-41A0-B3A0-E437D234D425}" destId="{A2C33A81-F7B3-4A44-B87E-F687597F0494}" srcOrd="1" destOrd="0" parTransId="{FC2807EE-297F-4170-A766-67DED866E02C}" sibTransId="{559A01C6-06CD-4B3C-9A6E-73BA4DE98ACF}"/>
    <dgm:cxn modelId="{DC57ECE8-61D0-441E-8C4B-E04DBF2DDA7B}" srcId="{A2C33A81-F7B3-4A44-B87E-F687597F0494}" destId="{8F6ADFAA-43E4-4AB5-8473-45950C682D47}" srcOrd="3" destOrd="0" parTransId="{88012574-D1D1-44C0-807D-0D62F88C2434}" sibTransId="{AC974A17-C99F-47D5-84F2-DC29A13DB8DC}"/>
    <dgm:cxn modelId="{38193EEF-5417-49C4-A776-71207AEF9669}" type="presOf" srcId="{A2C33A81-F7B3-4A44-B87E-F687597F0494}" destId="{9D80E66D-C868-4680-94F9-659165940AD5}" srcOrd="0" destOrd="0" presId="urn:microsoft.com/office/officeart/2005/8/layout/process4"/>
    <dgm:cxn modelId="{2B21BCF2-071B-4B53-8CD5-24D35D98D8B3}" type="presOf" srcId="{72288B60-09D7-4DD2-920B-13D938716200}" destId="{D493B842-36E8-4F4B-A81A-2B9596573989}" srcOrd="1" destOrd="0" presId="urn:microsoft.com/office/officeart/2005/8/layout/process4"/>
    <dgm:cxn modelId="{67BA87F5-33C6-4976-BA8C-5851447A26ED}" srcId="{A2C33A81-F7B3-4A44-B87E-F687597F0494}" destId="{239BF616-AEB4-4EBA-8718-241746E52A19}" srcOrd="0" destOrd="0" parTransId="{6A6B8403-E30B-431A-9811-32DEC6CA9776}" sibTransId="{B4A16CC7-446D-43D8-B387-FEF9DF096E4A}"/>
    <dgm:cxn modelId="{B0BAB812-B03E-46D0-A918-B7BEB176A6EA}" type="presParOf" srcId="{FBB17427-4673-4792-9A20-BE217D7EBDC4}" destId="{541946DE-0433-451E-91B7-210CE390338F}" srcOrd="0" destOrd="0" presId="urn:microsoft.com/office/officeart/2005/8/layout/process4"/>
    <dgm:cxn modelId="{E3C91D25-9588-4A11-AA2B-FCB17ACDB08E}" type="presParOf" srcId="{541946DE-0433-451E-91B7-210CE390338F}" destId="{9D80E66D-C868-4680-94F9-659165940AD5}" srcOrd="0" destOrd="0" presId="urn:microsoft.com/office/officeart/2005/8/layout/process4"/>
    <dgm:cxn modelId="{8AD6B08E-F58D-4973-9ED6-C5E3022055E4}" type="presParOf" srcId="{541946DE-0433-451E-91B7-210CE390338F}" destId="{8C6FD006-FE17-4A61-9C96-BAB1D491BBFC}" srcOrd="1" destOrd="0" presId="urn:microsoft.com/office/officeart/2005/8/layout/process4"/>
    <dgm:cxn modelId="{0C333892-4C7A-48B4-A097-DD955C6D5A82}" type="presParOf" srcId="{541946DE-0433-451E-91B7-210CE390338F}" destId="{8FFFB204-9324-4D3E-8D20-7A9099586406}" srcOrd="2" destOrd="0" presId="urn:microsoft.com/office/officeart/2005/8/layout/process4"/>
    <dgm:cxn modelId="{0D9AF2A5-9595-4D39-AD73-02F1ECDCCB0C}" type="presParOf" srcId="{8FFFB204-9324-4D3E-8D20-7A9099586406}" destId="{80DAE760-1C0B-4DCA-87FA-A9FA8B3A1DDA}" srcOrd="0" destOrd="0" presId="urn:microsoft.com/office/officeart/2005/8/layout/process4"/>
    <dgm:cxn modelId="{17DDE5D4-46DF-457B-ADDA-A48CDCDBCE12}" type="presParOf" srcId="{8FFFB204-9324-4D3E-8D20-7A9099586406}" destId="{6D5780B7-D969-4FD3-BB1A-69C3AA6B82C5}" srcOrd="1" destOrd="0" presId="urn:microsoft.com/office/officeart/2005/8/layout/process4"/>
    <dgm:cxn modelId="{F36F8215-4AA0-4945-BABB-600BEEA1C886}" type="presParOf" srcId="{8FFFB204-9324-4D3E-8D20-7A9099586406}" destId="{4B549578-0787-4973-9E1A-65BD28E76DBB}" srcOrd="2" destOrd="0" presId="urn:microsoft.com/office/officeart/2005/8/layout/process4"/>
    <dgm:cxn modelId="{6628F27E-3F22-4A40-ADCC-75081CB270ED}" type="presParOf" srcId="{8FFFB204-9324-4D3E-8D20-7A9099586406}" destId="{E6070FA5-710F-4A34-9002-937123913BB6}" srcOrd="3" destOrd="0" presId="urn:microsoft.com/office/officeart/2005/8/layout/process4"/>
    <dgm:cxn modelId="{C7265E44-193F-4F46-9C54-CD0F1D3FDC33}" type="presParOf" srcId="{8FFFB204-9324-4D3E-8D20-7A9099586406}" destId="{BAA6BAB9-1E73-4740-B7F3-72851DB0BE19}" srcOrd="4" destOrd="0" presId="urn:microsoft.com/office/officeart/2005/8/layout/process4"/>
    <dgm:cxn modelId="{EA0A3526-E54B-4E49-95BC-656C3FEF9DF5}" type="presParOf" srcId="{8FFFB204-9324-4D3E-8D20-7A9099586406}" destId="{DE9B5528-8E47-464F-AB3D-7D7B5FB0BE9E}" srcOrd="5" destOrd="0" presId="urn:microsoft.com/office/officeart/2005/8/layout/process4"/>
    <dgm:cxn modelId="{EB192890-E107-4FAA-8FBA-EC9D9CE60BCA}" type="presParOf" srcId="{FBB17427-4673-4792-9A20-BE217D7EBDC4}" destId="{462F2F84-3178-4445-A68A-01F87311ED8D}" srcOrd="1" destOrd="0" presId="urn:microsoft.com/office/officeart/2005/8/layout/process4"/>
    <dgm:cxn modelId="{EA7D54FF-4451-44E1-AE87-AFC63EB49350}" type="presParOf" srcId="{FBB17427-4673-4792-9A20-BE217D7EBDC4}" destId="{74BA3369-FCCE-42A8-A3A8-C831E26F338B}" srcOrd="2" destOrd="0" presId="urn:microsoft.com/office/officeart/2005/8/layout/process4"/>
    <dgm:cxn modelId="{1D367739-C8B8-4AA2-A56B-2086A5D87E11}" type="presParOf" srcId="{74BA3369-FCCE-42A8-A3A8-C831E26F338B}" destId="{E027ADD7-E69A-40F8-ABED-9DB0C387606D}" srcOrd="0" destOrd="0" presId="urn:microsoft.com/office/officeart/2005/8/layout/process4"/>
    <dgm:cxn modelId="{2919C374-4A8A-441D-AE3D-816902C18035}" type="presParOf" srcId="{74BA3369-FCCE-42A8-A3A8-C831E26F338B}" destId="{D493B842-36E8-4F4B-A81A-2B9596573989}" srcOrd="1" destOrd="0" presId="urn:microsoft.com/office/officeart/2005/8/layout/process4"/>
    <dgm:cxn modelId="{9AE3E70C-2BE4-49CB-BA4B-C2EF39773777}" type="presParOf" srcId="{74BA3369-FCCE-42A8-A3A8-C831E26F338B}" destId="{5BBBC119-80B4-45BA-982F-77BF5956FA81}" srcOrd="2" destOrd="0" presId="urn:microsoft.com/office/officeart/2005/8/layout/process4"/>
    <dgm:cxn modelId="{CA89E90E-1528-4679-8C55-59CB45392F90}" type="presParOf" srcId="{5BBBC119-80B4-45BA-982F-77BF5956FA81}" destId="{488AF8D0-FD5B-4FDD-BB4C-BC4355924A3E}" srcOrd="0" destOrd="0" presId="urn:microsoft.com/office/officeart/2005/8/layout/process4"/>
    <dgm:cxn modelId="{CF4221F1-2B82-4EB9-8D9E-DF207E0736B7}" type="presParOf" srcId="{5BBBC119-80B4-45BA-982F-77BF5956FA81}" destId="{1EDA01B0-706B-4AA6-9CD8-906268141866}" srcOrd="1" destOrd="0" presId="urn:microsoft.com/office/officeart/2005/8/layout/process4"/>
    <dgm:cxn modelId="{F321ECF9-3F72-4FFF-A2F1-791AC54A5A13}" type="presParOf" srcId="{5BBBC119-80B4-45BA-982F-77BF5956FA81}" destId="{15B9F0D2-6B8E-41CC-A117-326A1E78C0A4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C16174-8AFF-41A0-B3A0-E437D234D42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288B60-09D7-4DD2-920B-13D938716200}">
      <dgm:prSet phldrT="[Texto]"/>
      <dgm:spPr/>
      <dgm:t>
        <a:bodyPr/>
        <a:lstStyle/>
        <a:p>
          <a:r>
            <a:rPr lang="pt-BR" dirty="0"/>
            <a:t>Fora Paraguai</a:t>
          </a:r>
          <a:endParaRPr lang="en-US" dirty="0"/>
        </a:p>
      </dgm:t>
    </dgm:pt>
    <dgm:pt modelId="{284C5376-20C8-4DF8-B268-7BFEC9E30E3A}" type="parTrans" cxnId="{68A6B484-0847-4D07-B5FE-9AF45EBD8E86}">
      <dgm:prSet/>
      <dgm:spPr/>
      <dgm:t>
        <a:bodyPr/>
        <a:lstStyle/>
        <a:p>
          <a:endParaRPr lang="en-US"/>
        </a:p>
      </dgm:t>
    </dgm:pt>
    <dgm:pt modelId="{6DEC96A4-58D9-43E5-88CA-6776C215B14D}" type="sibTrans" cxnId="{68A6B484-0847-4D07-B5FE-9AF45EBD8E86}">
      <dgm:prSet/>
      <dgm:spPr/>
      <dgm:t>
        <a:bodyPr/>
        <a:lstStyle/>
        <a:p>
          <a:endParaRPr lang="en-US"/>
        </a:p>
      </dgm:t>
    </dgm:pt>
    <dgm:pt modelId="{252AFF46-6045-48D9-8C63-871941F2A74F}">
      <dgm:prSet phldrT="[Texto]"/>
      <dgm:spPr/>
      <dgm:t>
        <a:bodyPr/>
        <a:lstStyle/>
        <a:p>
          <a:r>
            <a:rPr lang="pt-BR" dirty="0"/>
            <a:t>Carga Expedida</a:t>
          </a:r>
          <a:endParaRPr lang="en-US" dirty="0"/>
        </a:p>
      </dgm:t>
    </dgm:pt>
    <dgm:pt modelId="{38B01348-2A1F-41B4-9566-4A708058ADFE}" type="parTrans" cxnId="{B71CB323-4F56-4F79-9650-3B4D7FAF7110}">
      <dgm:prSet/>
      <dgm:spPr/>
      <dgm:t>
        <a:bodyPr/>
        <a:lstStyle/>
        <a:p>
          <a:endParaRPr lang="en-US"/>
        </a:p>
      </dgm:t>
    </dgm:pt>
    <dgm:pt modelId="{25B09796-7700-4402-AD8C-0AD85FCD81A7}" type="sibTrans" cxnId="{B71CB323-4F56-4F79-9650-3B4D7FAF7110}">
      <dgm:prSet/>
      <dgm:spPr/>
      <dgm:t>
        <a:bodyPr/>
        <a:lstStyle/>
        <a:p>
          <a:endParaRPr lang="en-US"/>
        </a:p>
      </dgm:t>
    </dgm:pt>
    <dgm:pt modelId="{6A0974BB-E4F2-47B0-82D6-076F53DAA771}">
      <dgm:prSet phldrT="[Texto]"/>
      <dgm:spPr/>
      <dgm:t>
        <a:bodyPr/>
        <a:lstStyle/>
        <a:p>
          <a:r>
            <a:rPr lang="pt-BR" dirty="0"/>
            <a:t>Carga em Transito</a:t>
          </a:r>
          <a:endParaRPr lang="en-US" dirty="0"/>
        </a:p>
      </dgm:t>
    </dgm:pt>
    <dgm:pt modelId="{DA9A4818-74DA-49DF-BE78-88798568CB91}" type="parTrans" cxnId="{2C1B2434-5B79-4AD6-8AF2-CD98DD966BC7}">
      <dgm:prSet/>
      <dgm:spPr/>
      <dgm:t>
        <a:bodyPr/>
        <a:lstStyle/>
        <a:p>
          <a:endParaRPr lang="en-US"/>
        </a:p>
      </dgm:t>
    </dgm:pt>
    <dgm:pt modelId="{E988E5E1-97A7-4565-B9A8-79D620848261}" type="sibTrans" cxnId="{2C1B2434-5B79-4AD6-8AF2-CD98DD966BC7}">
      <dgm:prSet/>
      <dgm:spPr/>
      <dgm:t>
        <a:bodyPr/>
        <a:lstStyle/>
        <a:p>
          <a:endParaRPr lang="en-US"/>
        </a:p>
      </dgm:t>
    </dgm:pt>
    <dgm:pt modelId="{A2C33A81-F7B3-4A44-B87E-F687597F0494}">
      <dgm:prSet phldrT="[Texto]"/>
      <dgm:spPr/>
      <dgm:t>
        <a:bodyPr/>
        <a:lstStyle/>
        <a:p>
          <a:r>
            <a:rPr lang="pt-BR" dirty="0"/>
            <a:t>Dentro Paraguai</a:t>
          </a:r>
          <a:endParaRPr lang="en-US" dirty="0"/>
        </a:p>
      </dgm:t>
    </dgm:pt>
    <dgm:pt modelId="{FC2807EE-297F-4170-A766-67DED866E02C}" type="parTrans" cxnId="{03CB68E0-B5BA-47C3-B5CF-BAD74F222586}">
      <dgm:prSet/>
      <dgm:spPr/>
      <dgm:t>
        <a:bodyPr/>
        <a:lstStyle/>
        <a:p>
          <a:endParaRPr lang="en-US"/>
        </a:p>
      </dgm:t>
    </dgm:pt>
    <dgm:pt modelId="{559A01C6-06CD-4B3C-9A6E-73BA4DE98ACF}" type="sibTrans" cxnId="{03CB68E0-B5BA-47C3-B5CF-BAD74F222586}">
      <dgm:prSet/>
      <dgm:spPr/>
      <dgm:t>
        <a:bodyPr/>
        <a:lstStyle/>
        <a:p>
          <a:endParaRPr lang="en-US"/>
        </a:p>
      </dgm:t>
    </dgm:pt>
    <dgm:pt modelId="{239BF616-AEB4-4EBA-8718-241746E52A19}">
      <dgm:prSet phldrT="[Texto]"/>
      <dgm:spPr/>
      <dgm:t>
        <a:bodyPr/>
        <a:lstStyle/>
        <a:p>
          <a:r>
            <a:rPr lang="pt-BR" dirty="0"/>
            <a:t>Entrada em Aduana</a:t>
          </a:r>
          <a:endParaRPr lang="en-US" dirty="0"/>
        </a:p>
      </dgm:t>
    </dgm:pt>
    <dgm:pt modelId="{6A6B8403-E30B-431A-9811-32DEC6CA9776}" type="parTrans" cxnId="{67BA87F5-33C6-4976-BA8C-5851447A26ED}">
      <dgm:prSet/>
      <dgm:spPr/>
      <dgm:t>
        <a:bodyPr/>
        <a:lstStyle/>
        <a:p>
          <a:endParaRPr lang="en-US"/>
        </a:p>
      </dgm:t>
    </dgm:pt>
    <dgm:pt modelId="{B4A16CC7-446D-43D8-B387-FEF9DF096E4A}" type="sibTrans" cxnId="{67BA87F5-33C6-4976-BA8C-5851447A26ED}">
      <dgm:prSet/>
      <dgm:spPr/>
      <dgm:t>
        <a:bodyPr/>
        <a:lstStyle/>
        <a:p>
          <a:endParaRPr lang="en-US"/>
        </a:p>
      </dgm:t>
    </dgm:pt>
    <dgm:pt modelId="{D3F49206-9E56-4432-A60D-C69CDE9590B7}">
      <dgm:prSet phldrT="[Texto]"/>
      <dgm:spPr/>
      <dgm:t>
        <a:bodyPr/>
        <a:lstStyle/>
        <a:p>
          <a:r>
            <a:rPr lang="pt-BR" dirty="0"/>
            <a:t>Recebe Precinto</a:t>
          </a:r>
          <a:endParaRPr lang="en-US" dirty="0"/>
        </a:p>
      </dgm:t>
    </dgm:pt>
    <dgm:pt modelId="{F47F391F-9819-4371-AF5D-B14DBE35C83C}" type="parTrans" cxnId="{56F4043B-839E-4E4E-805E-EDC2836F35DA}">
      <dgm:prSet/>
      <dgm:spPr/>
      <dgm:t>
        <a:bodyPr/>
        <a:lstStyle/>
        <a:p>
          <a:endParaRPr lang="en-US"/>
        </a:p>
      </dgm:t>
    </dgm:pt>
    <dgm:pt modelId="{D6853E55-183D-4F2A-8928-B7AF6B95A8CA}" type="sibTrans" cxnId="{56F4043B-839E-4E4E-805E-EDC2836F35DA}">
      <dgm:prSet/>
      <dgm:spPr/>
      <dgm:t>
        <a:bodyPr/>
        <a:lstStyle/>
        <a:p>
          <a:endParaRPr lang="en-US"/>
        </a:p>
      </dgm:t>
    </dgm:pt>
    <dgm:pt modelId="{F189EBDE-FFE6-4C2E-B0B3-AB6F727CA3C3}">
      <dgm:prSet phldrT="[Texto]"/>
      <dgm:spPr/>
      <dgm:t>
        <a:bodyPr/>
        <a:lstStyle/>
        <a:p>
          <a:r>
            <a:rPr lang="pt-BR" dirty="0"/>
            <a:t>Chegada ao Paraguai</a:t>
          </a:r>
          <a:endParaRPr lang="en-US" dirty="0"/>
        </a:p>
      </dgm:t>
    </dgm:pt>
    <dgm:pt modelId="{288438DF-9CC9-4630-8E95-BC03D17649A7}" type="parTrans" cxnId="{1741AC47-D764-4C13-AAE7-7018E4C2D8D2}">
      <dgm:prSet/>
      <dgm:spPr/>
      <dgm:t>
        <a:bodyPr/>
        <a:lstStyle/>
        <a:p>
          <a:endParaRPr lang="en-US"/>
        </a:p>
      </dgm:t>
    </dgm:pt>
    <dgm:pt modelId="{64DE43B7-06D0-4927-9BA3-1A61DB880EEA}" type="sibTrans" cxnId="{1741AC47-D764-4C13-AAE7-7018E4C2D8D2}">
      <dgm:prSet/>
      <dgm:spPr/>
      <dgm:t>
        <a:bodyPr/>
        <a:lstStyle/>
        <a:p>
          <a:endParaRPr lang="en-US"/>
        </a:p>
      </dgm:t>
    </dgm:pt>
    <dgm:pt modelId="{4C2AA544-DD9A-48DF-AC7F-AADCC53DD580}">
      <dgm:prSet phldrT="[Texto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pt-BR" dirty="0"/>
            <a:t>CUMA Reconhece Precinto Origem</a:t>
          </a:r>
          <a:endParaRPr lang="en-US" dirty="0"/>
        </a:p>
      </dgm:t>
    </dgm:pt>
    <dgm:pt modelId="{5B1266BC-F2F7-4C97-A1AF-1836919C3B07}" type="parTrans" cxnId="{A0EFE9BD-7F8D-4C8B-8CF9-27065DE4E031}">
      <dgm:prSet/>
      <dgm:spPr/>
      <dgm:t>
        <a:bodyPr/>
        <a:lstStyle/>
        <a:p>
          <a:endParaRPr lang="en-US"/>
        </a:p>
      </dgm:t>
    </dgm:pt>
    <dgm:pt modelId="{91DB50C5-FC1B-4EF4-9D53-7449B6BB08F1}" type="sibTrans" cxnId="{A0EFE9BD-7F8D-4C8B-8CF9-27065DE4E031}">
      <dgm:prSet/>
      <dgm:spPr/>
      <dgm:t>
        <a:bodyPr/>
        <a:lstStyle/>
        <a:p>
          <a:endParaRPr lang="en-US"/>
        </a:p>
      </dgm:t>
    </dgm:pt>
    <dgm:pt modelId="{8F6ADFAA-43E4-4AB5-8473-45950C682D47}">
      <dgm:prSet phldrT="[Texto]"/>
      <dgm:spPr/>
      <dgm:t>
        <a:bodyPr/>
        <a:lstStyle/>
        <a:p>
          <a:r>
            <a:rPr lang="pt-BR" dirty="0"/>
            <a:t>Transito</a:t>
          </a:r>
          <a:endParaRPr lang="en-US" dirty="0"/>
        </a:p>
      </dgm:t>
    </dgm:pt>
    <dgm:pt modelId="{88012574-D1D1-44C0-807D-0D62F88C2434}" type="parTrans" cxnId="{DC57ECE8-61D0-441E-8C4B-E04DBF2DDA7B}">
      <dgm:prSet/>
      <dgm:spPr/>
      <dgm:t>
        <a:bodyPr/>
        <a:lstStyle/>
        <a:p>
          <a:endParaRPr lang="en-US"/>
        </a:p>
      </dgm:t>
    </dgm:pt>
    <dgm:pt modelId="{AC974A17-C99F-47D5-84F2-DC29A13DB8DC}" type="sibTrans" cxnId="{DC57ECE8-61D0-441E-8C4B-E04DBF2DDA7B}">
      <dgm:prSet/>
      <dgm:spPr/>
      <dgm:t>
        <a:bodyPr/>
        <a:lstStyle/>
        <a:p>
          <a:endParaRPr lang="en-US"/>
        </a:p>
      </dgm:t>
    </dgm:pt>
    <dgm:pt modelId="{95E0E970-895E-485A-A4F0-853D86ED3E6A}">
      <dgm:prSet phldrT="[Texto]"/>
      <dgm:spPr/>
      <dgm:t>
        <a:bodyPr/>
        <a:lstStyle/>
        <a:p>
          <a:r>
            <a:rPr lang="pt-BR" dirty="0" err="1"/>
            <a:t>End</a:t>
          </a:r>
          <a:endParaRPr lang="en-US" dirty="0"/>
        </a:p>
      </dgm:t>
    </dgm:pt>
    <dgm:pt modelId="{D0613E80-C053-4C1A-A6F3-816CE5DE6FE0}" type="parTrans" cxnId="{9D3A3721-317C-4A16-B737-7E5544F4B570}">
      <dgm:prSet/>
      <dgm:spPr/>
      <dgm:t>
        <a:bodyPr/>
        <a:lstStyle/>
        <a:p>
          <a:endParaRPr lang="en-US"/>
        </a:p>
      </dgm:t>
    </dgm:pt>
    <dgm:pt modelId="{9F4754BC-AC71-4883-8444-288C7DB0069C}" type="sibTrans" cxnId="{9D3A3721-317C-4A16-B737-7E5544F4B570}">
      <dgm:prSet/>
      <dgm:spPr/>
      <dgm:t>
        <a:bodyPr/>
        <a:lstStyle/>
        <a:p>
          <a:endParaRPr lang="en-US"/>
        </a:p>
      </dgm:t>
    </dgm:pt>
    <dgm:pt modelId="{2D576233-5620-4CA0-AC14-637539DFE982}">
      <dgm:prSet phldrT="[Texto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pt-BR" dirty="0"/>
            <a:t>Precinto Segue ate cliente final</a:t>
          </a:r>
          <a:endParaRPr lang="en-US" dirty="0"/>
        </a:p>
      </dgm:t>
    </dgm:pt>
    <dgm:pt modelId="{BCD633B0-4484-4567-9FBC-6A67F05D7545}" type="parTrans" cxnId="{ABD4AE4D-78C9-446B-9819-9162BDF2BCF7}">
      <dgm:prSet/>
      <dgm:spPr/>
      <dgm:t>
        <a:bodyPr/>
        <a:lstStyle/>
        <a:p>
          <a:endParaRPr lang="en-US"/>
        </a:p>
      </dgm:t>
    </dgm:pt>
    <dgm:pt modelId="{C97C9256-A7FF-4867-97BC-6CB9E16EDA6B}" type="sibTrans" cxnId="{ABD4AE4D-78C9-446B-9819-9162BDF2BCF7}">
      <dgm:prSet/>
      <dgm:spPr/>
      <dgm:t>
        <a:bodyPr/>
        <a:lstStyle/>
        <a:p>
          <a:endParaRPr lang="en-US"/>
        </a:p>
      </dgm:t>
    </dgm:pt>
    <dgm:pt modelId="{FF0B7A2C-E5B3-4BC0-B280-A08432E8E557}">
      <dgm:prSet phldrT="[Texto]"/>
      <dgm:spPr/>
      <dgm:t>
        <a:bodyPr/>
        <a:lstStyle/>
        <a:p>
          <a:r>
            <a:rPr lang="pt-BR" dirty="0"/>
            <a:t>Precinto Inserido</a:t>
          </a:r>
          <a:endParaRPr lang="en-US" dirty="0"/>
        </a:p>
      </dgm:t>
    </dgm:pt>
    <dgm:pt modelId="{058151BD-D0D4-41C2-9E2C-2CE0151D5BC0}" type="parTrans" cxnId="{D98FDC4C-9831-4FB6-B010-72796CD41210}">
      <dgm:prSet/>
      <dgm:spPr/>
      <dgm:t>
        <a:bodyPr/>
        <a:lstStyle/>
        <a:p>
          <a:endParaRPr lang="en-US"/>
        </a:p>
      </dgm:t>
    </dgm:pt>
    <dgm:pt modelId="{21C2C3E6-78D9-4652-8D6C-36896CECCC93}" type="sibTrans" cxnId="{D98FDC4C-9831-4FB6-B010-72796CD41210}">
      <dgm:prSet/>
      <dgm:spPr/>
      <dgm:t>
        <a:bodyPr/>
        <a:lstStyle/>
        <a:p>
          <a:endParaRPr lang="en-US"/>
        </a:p>
      </dgm:t>
    </dgm:pt>
    <dgm:pt modelId="{A97B6688-376B-4521-9B29-097B2B4CA3DA}">
      <dgm:prSet phldrT="[Texto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pt-BR"/>
            <a:t>CUMA Sinalizado</a:t>
          </a:r>
          <a:endParaRPr lang="en-US" dirty="0"/>
        </a:p>
      </dgm:t>
    </dgm:pt>
    <dgm:pt modelId="{06A21F19-A5C3-424C-B676-0066AE40D90D}" type="parTrans" cxnId="{41482372-ED2A-4FBE-8956-B4A017063CF1}">
      <dgm:prSet/>
      <dgm:spPr/>
      <dgm:t>
        <a:bodyPr/>
        <a:lstStyle/>
        <a:p>
          <a:endParaRPr lang="en-US"/>
        </a:p>
      </dgm:t>
    </dgm:pt>
    <dgm:pt modelId="{4A9E5593-F605-48A3-BA17-4431B8137828}" type="sibTrans" cxnId="{41482372-ED2A-4FBE-8956-B4A017063CF1}">
      <dgm:prSet/>
      <dgm:spPr/>
      <dgm:t>
        <a:bodyPr/>
        <a:lstStyle/>
        <a:p>
          <a:endParaRPr lang="en-US"/>
        </a:p>
      </dgm:t>
    </dgm:pt>
    <dgm:pt modelId="{3839EBF9-C9DB-4ECD-99AB-F698EEE55E61}">
      <dgm:prSet phldrT="[Texto]"/>
      <dgm:spPr/>
      <dgm:t>
        <a:bodyPr/>
        <a:lstStyle/>
        <a:p>
          <a:r>
            <a:rPr lang="pt-BR" dirty="0"/>
            <a:t>Begin (com dados da Origem)</a:t>
          </a:r>
          <a:endParaRPr lang="en-US" dirty="0"/>
        </a:p>
      </dgm:t>
    </dgm:pt>
    <dgm:pt modelId="{4E6207AF-9AA6-48DF-A6F4-C122C0C8A121}" type="parTrans" cxnId="{E1DD5D80-34C1-4308-AA4B-9ED783197357}">
      <dgm:prSet/>
      <dgm:spPr/>
      <dgm:t>
        <a:bodyPr/>
        <a:lstStyle/>
        <a:p>
          <a:endParaRPr lang="en-US"/>
        </a:p>
      </dgm:t>
    </dgm:pt>
    <dgm:pt modelId="{F5AAE43C-44D2-4624-B274-A166C94D7782}" type="sibTrans" cxnId="{E1DD5D80-34C1-4308-AA4B-9ED783197357}">
      <dgm:prSet/>
      <dgm:spPr/>
      <dgm:t>
        <a:bodyPr/>
        <a:lstStyle/>
        <a:p>
          <a:endParaRPr lang="en-US"/>
        </a:p>
      </dgm:t>
    </dgm:pt>
    <dgm:pt modelId="{FBB17427-4673-4792-9A20-BE217D7EBDC4}" type="pres">
      <dgm:prSet presAssocID="{EEC16174-8AFF-41A0-B3A0-E437D234D425}" presName="Name0" presStyleCnt="0">
        <dgm:presLayoutVars>
          <dgm:dir/>
          <dgm:animLvl val="lvl"/>
          <dgm:resizeHandles val="exact"/>
        </dgm:presLayoutVars>
      </dgm:prSet>
      <dgm:spPr/>
    </dgm:pt>
    <dgm:pt modelId="{541946DE-0433-451E-91B7-210CE390338F}" type="pres">
      <dgm:prSet presAssocID="{A2C33A81-F7B3-4A44-B87E-F687597F0494}" presName="boxAndChildren" presStyleCnt="0"/>
      <dgm:spPr/>
    </dgm:pt>
    <dgm:pt modelId="{9D80E66D-C868-4680-94F9-659165940AD5}" type="pres">
      <dgm:prSet presAssocID="{A2C33A81-F7B3-4A44-B87E-F687597F0494}" presName="parentTextBox" presStyleLbl="node1" presStyleIdx="0" presStyleCnt="2"/>
      <dgm:spPr/>
    </dgm:pt>
    <dgm:pt modelId="{8C6FD006-FE17-4A61-9C96-BAB1D491BBFC}" type="pres">
      <dgm:prSet presAssocID="{A2C33A81-F7B3-4A44-B87E-F687597F0494}" presName="entireBox" presStyleLbl="node1" presStyleIdx="0" presStyleCnt="2"/>
      <dgm:spPr/>
    </dgm:pt>
    <dgm:pt modelId="{8FFFB204-9324-4D3E-8D20-7A9099586406}" type="pres">
      <dgm:prSet presAssocID="{A2C33A81-F7B3-4A44-B87E-F687597F0494}" presName="descendantBox" presStyleCnt="0"/>
      <dgm:spPr/>
    </dgm:pt>
    <dgm:pt modelId="{80DAE760-1C0B-4DCA-87FA-A9FA8B3A1DDA}" type="pres">
      <dgm:prSet presAssocID="{239BF616-AEB4-4EBA-8718-241746E52A19}" presName="childTextBox" presStyleLbl="fgAccFollowNode1" presStyleIdx="0" presStyleCnt="12">
        <dgm:presLayoutVars>
          <dgm:bulletEnabled val="1"/>
        </dgm:presLayoutVars>
      </dgm:prSet>
      <dgm:spPr/>
    </dgm:pt>
    <dgm:pt modelId="{6D5780B7-D969-4FD3-BB1A-69C3AA6B82C5}" type="pres">
      <dgm:prSet presAssocID="{D3F49206-9E56-4432-A60D-C69CDE9590B7}" presName="childTextBox" presStyleLbl="fgAccFollowNode1" presStyleIdx="1" presStyleCnt="12">
        <dgm:presLayoutVars>
          <dgm:bulletEnabled val="1"/>
        </dgm:presLayoutVars>
      </dgm:prSet>
      <dgm:spPr/>
    </dgm:pt>
    <dgm:pt modelId="{4B549578-0787-4973-9E1A-65BD28E76DBB}" type="pres">
      <dgm:prSet presAssocID="{4C2AA544-DD9A-48DF-AC7F-AADCC53DD580}" presName="childTextBox" presStyleLbl="fgAccFollowNode1" presStyleIdx="2" presStyleCnt="12">
        <dgm:presLayoutVars>
          <dgm:bulletEnabled val="1"/>
        </dgm:presLayoutVars>
      </dgm:prSet>
      <dgm:spPr/>
    </dgm:pt>
    <dgm:pt modelId="{093B7BC7-3B6E-44E4-A7D1-931B81BDDC8C}" type="pres">
      <dgm:prSet presAssocID="{3839EBF9-C9DB-4ECD-99AB-F698EEE55E61}" presName="childTextBox" presStyleLbl="fgAccFollowNode1" presStyleIdx="3" presStyleCnt="12">
        <dgm:presLayoutVars>
          <dgm:bulletEnabled val="1"/>
        </dgm:presLayoutVars>
      </dgm:prSet>
      <dgm:spPr/>
    </dgm:pt>
    <dgm:pt modelId="{E6070FA5-710F-4A34-9002-937123913BB6}" type="pres">
      <dgm:prSet presAssocID="{8F6ADFAA-43E4-4AB5-8473-45950C682D47}" presName="childTextBox" presStyleLbl="fgAccFollowNode1" presStyleIdx="4" presStyleCnt="12">
        <dgm:presLayoutVars>
          <dgm:bulletEnabled val="1"/>
        </dgm:presLayoutVars>
      </dgm:prSet>
      <dgm:spPr/>
    </dgm:pt>
    <dgm:pt modelId="{BAA6BAB9-1E73-4740-B7F3-72851DB0BE19}" type="pres">
      <dgm:prSet presAssocID="{95E0E970-895E-485A-A4F0-853D86ED3E6A}" presName="childTextBox" presStyleLbl="fgAccFollowNode1" presStyleIdx="5" presStyleCnt="12">
        <dgm:presLayoutVars>
          <dgm:bulletEnabled val="1"/>
        </dgm:presLayoutVars>
      </dgm:prSet>
      <dgm:spPr/>
    </dgm:pt>
    <dgm:pt modelId="{DE9B5528-8E47-464F-AB3D-7D7B5FB0BE9E}" type="pres">
      <dgm:prSet presAssocID="{2D576233-5620-4CA0-AC14-637539DFE982}" presName="childTextBox" presStyleLbl="fgAccFollowNode1" presStyleIdx="6" presStyleCnt="12">
        <dgm:presLayoutVars>
          <dgm:bulletEnabled val="1"/>
        </dgm:presLayoutVars>
      </dgm:prSet>
      <dgm:spPr/>
    </dgm:pt>
    <dgm:pt modelId="{462F2F84-3178-4445-A68A-01F87311ED8D}" type="pres">
      <dgm:prSet presAssocID="{6DEC96A4-58D9-43E5-88CA-6776C215B14D}" presName="sp" presStyleCnt="0"/>
      <dgm:spPr/>
    </dgm:pt>
    <dgm:pt modelId="{74BA3369-FCCE-42A8-A3A8-C831E26F338B}" type="pres">
      <dgm:prSet presAssocID="{72288B60-09D7-4DD2-920B-13D938716200}" presName="arrowAndChildren" presStyleCnt="0"/>
      <dgm:spPr/>
    </dgm:pt>
    <dgm:pt modelId="{E027ADD7-E69A-40F8-ABED-9DB0C387606D}" type="pres">
      <dgm:prSet presAssocID="{72288B60-09D7-4DD2-920B-13D938716200}" presName="parentTextArrow" presStyleLbl="node1" presStyleIdx="0" presStyleCnt="2"/>
      <dgm:spPr/>
    </dgm:pt>
    <dgm:pt modelId="{D493B842-36E8-4F4B-A81A-2B9596573989}" type="pres">
      <dgm:prSet presAssocID="{72288B60-09D7-4DD2-920B-13D938716200}" presName="arrow" presStyleLbl="node1" presStyleIdx="1" presStyleCnt="2"/>
      <dgm:spPr/>
    </dgm:pt>
    <dgm:pt modelId="{5BBBC119-80B4-45BA-982F-77BF5956FA81}" type="pres">
      <dgm:prSet presAssocID="{72288B60-09D7-4DD2-920B-13D938716200}" presName="descendantArrow" presStyleCnt="0"/>
      <dgm:spPr/>
    </dgm:pt>
    <dgm:pt modelId="{31092DEF-F571-4CFB-9E74-1BF9A424A7ED}" type="pres">
      <dgm:prSet presAssocID="{FF0B7A2C-E5B3-4BC0-B280-A08432E8E557}" presName="childTextArrow" presStyleLbl="fgAccFollowNode1" presStyleIdx="7" presStyleCnt="12">
        <dgm:presLayoutVars>
          <dgm:bulletEnabled val="1"/>
        </dgm:presLayoutVars>
      </dgm:prSet>
      <dgm:spPr/>
    </dgm:pt>
    <dgm:pt modelId="{5801E8E6-1D88-4B13-A11C-EE199D089CAE}" type="pres">
      <dgm:prSet presAssocID="{A97B6688-376B-4521-9B29-097B2B4CA3DA}" presName="childTextArrow" presStyleLbl="fgAccFollowNode1" presStyleIdx="8" presStyleCnt="12">
        <dgm:presLayoutVars>
          <dgm:bulletEnabled val="1"/>
        </dgm:presLayoutVars>
      </dgm:prSet>
      <dgm:spPr/>
    </dgm:pt>
    <dgm:pt modelId="{488AF8D0-FD5B-4FDD-BB4C-BC4355924A3E}" type="pres">
      <dgm:prSet presAssocID="{252AFF46-6045-48D9-8C63-871941F2A74F}" presName="childTextArrow" presStyleLbl="fgAccFollowNode1" presStyleIdx="9" presStyleCnt="12">
        <dgm:presLayoutVars>
          <dgm:bulletEnabled val="1"/>
        </dgm:presLayoutVars>
      </dgm:prSet>
      <dgm:spPr/>
    </dgm:pt>
    <dgm:pt modelId="{1EDA01B0-706B-4AA6-9CD8-906268141866}" type="pres">
      <dgm:prSet presAssocID="{6A0974BB-E4F2-47B0-82D6-076F53DAA771}" presName="childTextArrow" presStyleLbl="fgAccFollowNode1" presStyleIdx="10" presStyleCnt="12">
        <dgm:presLayoutVars>
          <dgm:bulletEnabled val="1"/>
        </dgm:presLayoutVars>
      </dgm:prSet>
      <dgm:spPr/>
    </dgm:pt>
    <dgm:pt modelId="{15B9F0D2-6B8E-41CC-A117-326A1E78C0A4}" type="pres">
      <dgm:prSet presAssocID="{F189EBDE-FFE6-4C2E-B0B3-AB6F727CA3C3}" presName="childTextArrow" presStyleLbl="fgAccFollowNode1" presStyleIdx="11" presStyleCnt="12">
        <dgm:presLayoutVars>
          <dgm:bulletEnabled val="1"/>
        </dgm:presLayoutVars>
      </dgm:prSet>
      <dgm:spPr/>
    </dgm:pt>
  </dgm:ptLst>
  <dgm:cxnLst>
    <dgm:cxn modelId="{9D3A3721-317C-4A16-B737-7E5544F4B570}" srcId="{A2C33A81-F7B3-4A44-B87E-F687597F0494}" destId="{95E0E970-895E-485A-A4F0-853D86ED3E6A}" srcOrd="5" destOrd="0" parTransId="{D0613E80-C053-4C1A-A6F3-816CE5DE6FE0}" sibTransId="{9F4754BC-AC71-4883-8444-288C7DB0069C}"/>
    <dgm:cxn modelId="{8C3A8521-8608-43A5-BB99-A1644CE835E2}" type="presOf" srcId="{72288B60-09D7-4DD2-920B-13D938716200}" destId="{E027ADD7-E69A-40F8-ABED-9DB0C387606D}" srcOrd="0" destOrd="0" presId="urn:microsoft.com/office/officeart/2005/8/layout/process4"/>
    <dgm:cxn modelId="{B71CB323-4F56-4F79-9650-3B4D7FAF7110}" srcId="{72288B60-09D7-4DD2-920B-13D938716200}" destId="{252AFF46-6045-48D9-8C63-871941F2A74F}" srcOrd="2" destOrd="0" parTransId="{38B01348-2A1F-41B4-9566-4A708058ADFE}" sibTransId="{25B09796-7700-4402-AD8C-0AD85FCD81A7}"/>
    <dgm:cxn modelId="{528BE128-18C8-42E0-943C-2DAACEBE41AE}" type="presOf" srcId="{A2C33A81-F7B3-4A44-B87E-F687597F0494}" destId="{8C6FD006-FE17-4A61-9C96-BAB1D491BBFC}" srcOrd="1" destOrd="0" presId="urn:microsoft.com/office/officeart/2005/8/layout/process4"/>
    <dgm:cxn modelId="{2C1B2434-5B79-4AD6-8AF2-CD98DD966BC7}" srcId="{72288B60-09D7-4DD2-920B-13D938716200}" destId="{6A0974BB-E4F2-47B0-82D6-076F53DAA771}" srcOrd="3" destOrd="0" parTransId="{DA9A4818-74DA-49DF-BE78-88798568CB91}" sibTransId="{E988E5E1-97A7-4565-B9A8-79D620848261}"/>
    <dgm:cxn modelId="{AA315538-6AB1-4D42-A682-10187A930DDA}" type="presOf" srcId="{3839EBF9-C9DB-4ECD-99AB-F698EEE55E61}" destId="{093B7BC7-3B6E-44E4-A7D1-931B81BDDC8C}" srcOrd="0" destOrd="0" presId="urn:microsoft.com/office/officeart/2005/8/layout/process4"/>
    <dgm:cxn modelId="{56F4043B-839E-4E4E-805E-EDC2836F35DA}" srcId="{A2C33A81-F7B3-4A44-B87E-F687597F0494}" destId="{D3F49206-9E56-4432-A60D-C69CDE9590B7}" srcOrd="1" destOrd="0" parTransId="{F47F391F-9819-4371-AF5D-B14DBE35C83C}" sibTransId="{D6853E55-183D-4F2A-8928-B7AF6B95A8CA}"/>
    <dgm:cxn modelId="{3344DC5F-FFCF-4307-AFA8-0330F756F735}" type="presOf" srcId="{EEC16174-8AFF-41A0-B3A0-E437D234D425}" destId="{FBB17427-4673-4792-9A20-BE217D7EBDC4}" srcOrd="0" destOrd="0" presId="urn:microsoft.com/office/officeart/2005/8/layout/process4"/>
    <dgm:cxn modelId="{1741AC47-D764-4C13-AAE7-7018E4C2D8D2}" srcId="{72288B60-09D7-4DD2-920B-13D938716200}" destId="{F189EBDE-FFE6-4C2E-B0B3-AB6F727CA3C3}" srcOrd="4" destOrd="0" parTransId="{288438DF-9CC9-4630-8E95-BC03D17649A7}" sibTransId="{64DE43B7-06D0-4927-9BA3-1A61DB880EEA}"/>
    <dgm:cxn modelId="{3C10AC4B-F98A-4723-8D7E-A95712A7358D}" type="presOf" srcId="{FF0B7A2C-E5B3-4BC0-B280-A08432E8E557}" destId="{31092DEF-F571-4CFB-9E74-1BF9A424A7ED}" srcOrd="0" destOrd="0" presId="urn:microsoft.com/office/officeart/2005/8/layout/process4"/>
    <dgm:cxn modelId="{D98FDC4C-9831-4FB6-B010-72796CD41210}" srcId="{72288B60-09D7-4DD2-920B-13D938716200}" destId="{FF0B7A2C-E5B3-4BC0-B280-A08432E8E557}" srcOrd="0" destOrd="0" parTransId="{058151BD-D0D4-41C2-9E2C-2CE0151D5BC0}" sibTransId="{21C2C3E6-78D9-4652-8D6C-36896CECCC93}"/>
    <dgm:cxn modelId="{ABD4AE4D-78C9-446B-9819-9162BDF2BCF7}" srcId="{A2C33A81-F7B3-4A44-B87E-F687597F0494}" destId="{2D576233-5620-4CA0-AC14-637539DFE982}" srcOrd="6" destOrd="0" parTransId="{BCD633B0-4484-4567-9FBC-6A67F05D7545}" sibTransId="{C97C9256-A7FF-4867-97BC-6CB9E16EDA6B}"/>
    <dgm:cxn modelId="{ADA5AF50-80EF-4F7D-8728-6B50E4E551FE}" type="presOf" srcId="{D3F49206-9E56-4432-A60D-C69CDE9590B7}" destId="{6D5780B7-D969-4FD3-BB1A-69C3AA6B82C5}" srcOrd="0" destOrd="0" presId="urn:microsoft.com/office/officeart/2005/8/layout/process4"/>
    <dgm:cxn modelId="{41482372-ED2A-4FBE-8956-B4A017063CF1}" srcId="{72288B60-09D7-4DD2-920B-13D938716200}" destId="{A97B6688-376B-4521-9B29-097B2B4CA3DA}" srcOrd="1" destOrd="0" parTransId="{06A21F19-A5C3-424C-B676-0066AE40D90D}" sibTransId="{4A9E5593-F605-48A3-BA17-4431B8137828}"/>
    <dgm:cxn modelId="{4060BF5A-9CBA-4CF8-912A-7FA84C50F2CD}" type="presOf" srcId="{4C2AA544-DD9A-48DF-AC7F-AADCC53DD580}" destId="{4B549578-0787-4973-9E1A-65BD28E76DBB}" srcOrd="0" destOrd="0" presId="urn:microsoft.com/office/officeart/2005/8/layout/process4"/>
    <dgm:cxn modelId="{E1DD5D80-34C1-4308-AA4B-9ED783197357}" srcId="{A2C33A81-F7B3-4A44-B87E-F687597F0494}" destId="{3839EBF9-C9DB-4ECD-99AB-F698EEE55E61}" srcOrd="3" destOrd="0" parTransId="{4E6207AF-9AA6-48DF-A6F4-C122C0C8A121}" sibTransId="{F5AAE43C-44D2-4624-B274-A166C94D7782}"/>
    <dgm:cxn modelId="{68A6B484-0847-4D07-B5FE-9AF45EBD8E86}" srcId="{EEC16174-8AFF-41A0-B3A0-E437D234D425}" destId="{72288B60-09D7-4DD2-920B-13D938716200}" srcOrd="0" destOrd="0" parTransId="{284C5376-20C8-4DF8-B268-7BFEC9E30E3A}" sibTransId="{6DEC96A4-58D9-43E5-88CA-6776C215B14D}"/>
    <dgm:cxn modelId="{C1A2449F-17A0-4D6F-9FBA-CD4756F7F113}" type="presOf" srcId="{252AFF46-6045-48D9-8C63-871941F2A74F}" destId="{488AF8D0-FD5B-4FDD-BB4C-BC4355924A3E}" srcOrd="0" destOrd="0" presId="urn:microsoft.com/office/officeart/2005/8/layout/process4"/>
    <dgm:cxn modelId="{C42C99AB-32D1-464B-9C9F-159BEB851DC7}" type="presOf" srcId="{8F6ADFAA-43E4-4AB5-8473-45950C682D47}" destId="{E6070FA5-710F-4A34-9002-937123913BB6}" srcOrd="0" destOrd="0" presId="urn:microsoft.com/office/officeart/2005/8/layout/process4"/>
    <dgm:cxn modelId="{4B562BB5-C428-4356-99B4-08327DC3ABCB}" type="presOf" srcId="{2D576233-5620-4CA0-AC14-637539DFE982}" destId="{DE9B5528-8E47-464F-AB3D-7D7B5FB0BE9E}" srcOrd="0" destOrd="0" presId="urn:microsoft.com/office/officeart/2005/8/layout/process4"/>
    <dgm:cxn modelId="{81FB8CB6-C47D-43C3-A99C-AFB39D5C52A5}" type="presOf" srcId="{F189EBDE-FFE6-4C2E-B0B3-AB6F727CA3C3}" destId="{15B9F0D2-6B8E-41CC-A117-326A1E78C0A4}" srcOrd="0" destOrd="0" presId="urn:microsoft.com/office/officeart/2005/8/layout/process4"/>
    <dgm:cxn modelId="{A0EFE9BD-7F8D-4C8B-8CF9-27065DE4E031}" srcId="{A2C33A81-F7B3-4A44-B87E-F687597F0494}" destId="{4C2AA544-DD9A-48DF-AC7F-AADCC53DD580}" srcOrd="2" destOrd="0" parTransId="{5B1266BC-F2F7-4C97-A1AF-1836919C3B07}" sibTransId="{91DB50C5-FC1B-4EF4-9D53-7449B6BB08F1}"/>
    <dgm:cxn modelId="{FEFAC3CB-CDC6-4E89-933B-E27801AF6989}" type="presOf" srcId="{95E0E970-895E-485A-A4F0-853D86ED3E6A}" destId="{BAA6BAB9-1E73-4740-B7F3-72851DB0BE19}" srcOrd="0" destOrd="0" presId="urn:microsoft.com/office/officeart/2005/8/layout/process4"/>
    <dgm:cxn modelId="{ED5E77CC-C060-4082-AD42-BEB2959C3460}" type="presOf" srcId="{6A0974BB-E4F2-47B0-82D6-076F53DAA771}" destId="{1EDA01B0-706B-4AA6-9CD8-906268141866}" srcOrd="0" destOrd="0" presId="urn:microsoft.com/office/officeart/2005/8/layout/process4"/>
    <dgm:cxn modelId="{918D26DD-8422-439D-963B-0645BF4903D5}" type="presOf" srcId="{239BF616-AEB4-4EBA-8718-241746E52A19}" destId="{80DAE760-1C0B-4DCA-87FA-A9FA8B3A1DDA}" srcOrd="0" destOrd="0" presId="urn:microsoft.com/office/officeart/2005/8/layout/process4"/>
    <dgm:cxn modelId="{4D49B0DF-4B14-488A-BBA5-10DF9A16E98F}" type="presOf" srcId="{A97B6688-376B-4521-9B29-097B2B4CA3DA}" destId="{5801E8E6-1D88-4B13-A11C-EE199D089CAE}" srcOrd="0" destOrd="0" presId="urn:microsoft.com/office/officeart/2005/8/layout/process4"/>
    <dgm:cxn modelId="{03CB68E0-B5BA-47C3-B5CF-BAD74F222586}" srcId="{EEC16174-8AFF-41A0-B3A0-E437D234D425}" destId="{A2C33A81-F7B3-4A44-B87E-F687597F0494}" srcOrd="1" destOrd="0" parTransId="{FC2807EE-297F-4170-A766-67DED866E02C}" sibTransId="{559A01C6-06CD-4B3C-9A6E-73BA4DE98ACF}"/>
    <dgm:cxn modelId="{DC57ECE8-61D0-441E-8C4B-E04DBF2DDA7B}" srcId="{A2C33A81-F7B3-4A44-B87E-F687597F0494}" destId="{8F6ADFAA-43E4-4AB5-8473-45950C682D47}" srcOrd="4" destOrd="0" parTransId="{88012574-D1D1-44C0-807D-0D62F88C2434}" sibTransId="{AC974A17-C99F-47D5-84F2-DC29A13DB8DC}"/>
    <dgm:cxn modelId="{38193EEF-5417-49C4-A776-71207AEF9669}" type="presOf" srcId="{A2C33A81-F7B3-4A44-B87E-F687597F0494}" destId="{9D80E66D-C868-4680-94F9-659165940AD5}" srcOrd="0" destOrd="0" presId="urn:microsoft.com/office/officeart/2005/8/layout/process4"/>
    <dgm:cxn modelId="{2B21BCF2-071B-4B53-8CD5-24D35D98D8B3}" type="presOf" srcId="{72288B60-09D7-4DD2-920B-13D938716200}" destId="{D493B842-36E8-4F4B-A81A-2B9596573989}" srcOrd="1" destOrd="0" presId="urn:microsoft.com/office/officeart/2005/8/layout/process4"/>
    <dgm:cxn modelId="{67BA87F5-33C6-4976-BA8C-5851447A26ED}" srcId="{A2C33A81-F7B3-4A44-B87E-F687597F0494}" destId="{239BF616-AEB4-4EBA-8718-241746E52A19}" srcOrd="0" destOrd="0" parTransId="{6A6B8403-E30B-431A-9811-32DEC6CA9776}" sibTransId="{B4A16CC7-446D-43D8-B387-FEF9DF096E4A}"/>
    <dgm:cxn modelId="{B0BAB812-B03E-46D0-A918-B7BEB176A6EA}" type="presParOf" srcId="{FBB17427-4673-4792-9A20-BE217D7EBDC4}" destId="{541946DE-0433-451E-91B7-210CE390338F}" srcOrd="0" destOrd="0" presId="urn:microsoft.com/office/officeart/2005/8/layout/process4"/>
    <dgm:cxn modelId="{E3C91D25-9588-4A11-AA2B-FCB17ACDB08E}" type="presParOf" srcId="{541946DE-0433-451E-91B7-210CE390338F}" destId="{9D80E66D-C868-4680-94F9-659165940AD5}" srcOrd="0" destOrd="0" presId="urn:microsoft.com/office/officeart/2005/8/layout/process4"/>
    <dgm:cxn modelId="{8AD6B08E-F58D-4973-9ED6-C5E3022055E4}" type="presParOf" srcId="{541946DE-0433-451E-91B7-210CE390338F}" destId="{8C6FD006-FE17-4A61-9C96-BAB1D491BBFC}" srcOrd="1" destOrd="0" presId="urn:microsoft.com/office/officeart/2005/8/layout/process4"/>
    <dgm:cxn modelId="{0C333892-4C7A-48B4-A097-DD955C6D5A82}" type="presParOf" srcId="{541946DE-0433-451E-91B7-210CE390338F}" destId="{8FFFB204-9324-4D3E-8D20-7A9099586406}" srcOrd="2" destOrd="0" presId="urn:microsoft.com/office/officeart/2005/8/layout/process4"/>
    <dgm:cxn modelId="{0D9AF2A5-9595-4D39-AD73-02F1ECDCCB0C}" type="presParOf" srcId="{8FFFB204-9324-4D3E-8D20-7A9099586406}" destId="{80DAE760-1C0B-4DCA-87FA-A9FA8B3A1DDA}" srcOrd="0" destOrd="0" presId="urn:microsoft.com/office/officeart/2005/8/layout/process4"/>
    <dgm:cxn modelId="{17DDE5D4-46DF-457B-ADDA-A48CDCDBCE12}" type="presParOf" srcId="{8FFFB204-9324-4D3E-8D20-7A9099586406}" destId="{6D5780B7-D969-4FD3-BB1A-69C3AA6B82C5}" srcOrd="1" destOrd="0" presId="urn:microsoft.com/office/officeart/2005/8/layout/process4"/>
    <dgm:cxn modelId="{F36F8215-4AA0-4945-BABB-600BEEA1C886}" type="presParOf" srcId="{8FFFB204-9324-4D3E-8D20-7A9099586406}" destId="{4B549578-0787-4973-9E1A-65BD28E76DBB}" srcOrd="2" destOrd="0" presId="urn:microsoft.com/office/officeart/2005/8/layout/process4"/>
    <dgm:cxn modelId="{14A3858B-9433-4EE6-A255-1BCB69DFB913}" type="presParOf" srcId="{8FFFB204-9324-4D3E-8D20-7A9099586406}" destId="{093B7BC7-3B6E-44E4-A7D1-931B81BDDC8C}" srcOrd="3" destOrd="0" presId="urn:microsoft.com/office/officeart/2005/8/layout/process4"/>
    <dgm:cxn modelId="{6628F27E-3F22-4A40-ADCC-75081CB270ED}" type="presParOf" srcId="{8FFFB204-9324-4D3E-8D20-7A9099586406}" destId="{E6070FA5-710F-4A34-9002-937123913BB6}" srcOrd="4" destOrd="0" presId="urn:microsoft.com/office/officeart/2005/8/layout/process4"/>
    <dgm:cxn modelId="{C7265E44-193F-4F46-9C54-CD0F1D3FDC33}" type="presParOf" srcId="{8FFFB204-9324-4D3E-8D20-7A9099586406}" destId="{BAA6BAB9-1E73-4740-B7F3-72851DB0BE19}" srcOrd="5" destOrd="0" presId="urn:microsoft.com/office/officeart/2005/8/layout/process4"/>
    <dgm:cxn modelId="{EA0A3526-E54B-4E49-95BC-656C3FEF9DF5}" type="presParOf" srcId="{8FFFB204-9324-4D3E-8D20-7A9099586406}" destId="{DE9B5528-8E47-464F-AB3D-7D7B5FB0BE9E}" srcOrd="6" destOrd="0" presId="urn:microsoft.com/office/officeart/2005/8/layout/process4"/>
    <dgm:cxn modelId="{EB192890-E107-4FAA-8FBA-EC9D9CE60BCA}" type="presParOf" srcId="{FBB17427-4673-4792-9A20-BE217D7EBDC4}" destId="{462F2F84-3178-4445-A68A-01F87311ED8D}" srcOrd="1" destOrd="0" presId="urn:microsoft.com/office/officeart/2005/8/layout/process4"/>
    <dgm:cxn modelId="{EA7D54FF-4451-44E1-AE87-AFC63EB49350}" type="presParOf" srcId="{FBB17427-4673-4792-9A20-BE217D7EBDC4}" destId="{74BA3369-FCCE-42A8-A3A8-C831E26F338B}" srcOrd="2" destOrd="0" presId="urn:microsoft.com/office/officeart/2005/8/layout/process4"/>
    <dgm:cxn modelId="{1D367739-C8B8-4AA2-A56B-2086A5D87E11}" type="presParOf" srcId="{74BA3369-FCCE-42A8-A3A8-C831E26F338B}" destId="{E027ADD7-E69A-40F8-ABED-9DB0C387606D}" srcOrd="0" destOrd="0" presId="urn:microsoft.com/office/officeart/2005/8/layout/process4"/>
    <dgm:cxn modelId="{2919C374-4A8A-441D-AE3D-816902C18035}" type="presParOf" srcId="{74BA3369-FCCE-42A8-A3A8-C831E26F338B}" destId="{D493B842-36E8-4F4B-A81A-2B9596573989}" srcOrd="1" destOrd="0" presId="urn:microsoft.com/office/officeart/2005/8/layout/process4"/>
    <dgm:cxn modelId="{9AE3E70C-2BE4-49CB-BA4B-C2EF39773777}" type="presParOf" srcId="{74BA3369-FCCE-42A8-A3A8-C831E26F338B}" destId="{5BBBC119-80B4-45BA-982F-77BF5956FA81}" srcOrd="2" destOrd="0" presId="urn:microsoft.com/office/officeart/2005/8/layout/process4"/>
    <dgm:cxn modelId="{79009DE2-B049-4AA0-9470-66EF33B0520B}" type="presParOf" srcId="{5BBBC119-80B4-45BA-982F-77BF5956FA81}" destId="{31092DEF-F571-4CFB-9E74-1BF9A424A7ED}" srcOrd="0" destOrd="0" presId="urn:microsoft.com/office/officeart/2005/8/layout/process4"/>
    <dgm:cxn modelId="{3DE284A8-4180-4539-BA70-3C62B85A103F}" type="presParOf" srcId="{5BBBC119-80B4-45BA-982F-77BF5956FA81}" destId="{5801E8E6-1D88-4B13-A11C-EE199D089CAE}" srcOrd="1" destOrd="0" presId="urn:microsoft.com/office/officeart/2005/8/layout/process4"/>
    <dgm:cxn modelId="{CA89E90E-1528-4679-8C55-59CB45392F90}" type="presParOf" srcId="{5BBBC119-80B4-45BA-982F-77BF5956FA81}" destId="{488AF8D0-FD5B-4FDD-BB4C-BC4355924A3E}" srcOrd="2" destOrd="0" presId="urn:microsoft.com/office/officeart/2005/8/layout/process4"/>
    <dgm:cxn modelId="{CF4221F1-2B82-4EB9-8D9E-DF207E0736B7}" type="presParOf" srcId="{5BBBC119-80B4-45BA-982F-77BF5956FA81}" destId="{1EDA01B0-706B-4AA6-9CD8-906268141866}" srcOrd="3" destOrd="0" presId="urn:microsoft.com/office/officeart/2005/8/layout/process4"/>
    <dgm:cxn modelId="{F321ECF9-3F72-4FFF-A2F1-791AC54A5A13}" type="presParOf" srcId="{5BBBC119-80B4-45BA-982F-77BF5956FA81}" destId="{15B9F0D2-6B8E-41CC-A117-326A1E78C0A4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D006-FE17-4A61-9C96-BAB1D491BBFC}">
      <dsp:nvSpPr>
        <dsp:cNvPr id="0" name=""/>
        <dsp:cNvSpPr/>
      </dsp:nvSpPr>
      <dsp:spPr>
        <a:xfrm>
          <a:off x="0" y="2082039"/>
          <a:ext cx="9604375" cy="1366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Dentro Paraguai</a:t>
          </a:r>
          <a:endParaRPr lang="en-US" sz="2600" kern="1200" dirty="0"/>
        </a:p>
      </dsp:txBody>
      <dsp:txXfrm>
        <a:off x="0" y="2082039"/>
        <a:ext cx="9604375" cy="737663"/>
      </dsp:txXfrm>
    </dsp:sp>
    <dsp:sp modelId="{80DAE760-1C0B-4DCA-87FA-A9FA8B3A1DDA}">
      <dsp:nvSpPr>
        <dsp:cNvPr id="0" name=""/>
        <dsp:cNvSpPr/>
      </dsp:nvSpPr>
      <dsp:spPr>
        <a:xfrm>
          <a:off x="4689" y="2792381"/>
          <a:ext cx="1599165" cy="628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Entrada em Aduana</a:t>
          </a:r>
          <a:endParaRPr lang="en-US" sz="2100" kern="1200" dirty="0"/>
        </a:p>
      </dsp:txBody>
      <dsp:txXfrm>
        <a:off x="4689" y="2792381"/>
        <a:ext cx="1599165" cy="628379"/>
      </dsp:txXfrm>
    </dsp:sp>
    <dsp:sp modelId="{6D5780B7-D969-4FD3-BB1A-69C3AA6B82C5}">
      <dsp:nvSpPr>
        <dsp:cNvPr id="0" name=""/>
        <dsp:cNvSpPr/>
      </dsp:nvSpPr>
      <dsp:spPr>
        <a:xfrm>
          <a:off x="1603855" y="2792381"/>
          <a:ext cx="1599165" cy="628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Recebe Precinto</a:t>
          </a:r>
          <a:endParaRPr lang="en-US" sz="2100" kern="1200" dirty="0"/>
        </a:p>
      </dsp:txBody>
      <dsp:txXfrm>
        <a:off x="1603855" y="2792381"/>
        <a:ext cx="1599165" cy="628379"/>
      </dsp:txXfrm>
    </dsp:sp>
    <dsp:sp modelId="{4B549578-0787-4973-9E1A-65BD28E76DBB}">
      <dsp:nvSpPr>
        <dsp:cNvPr id="0" name=""/>
        <dsp:cNvSpPr/>
      </dsp:nvSpPr>
      <dsp:spPr>
        <a:xfrm>
          <a:off x="3203021" y="2792381"/>
          <a:ext cx="1599165" cy="628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Begin</a:t>
          </a:r>
          <a:endParaRPr lang="en-US" sz="2100" kern="1200" dirty="0"/>
        </a:p>
      </dsp:txBody>
      <dsp:txXfrm>
        <a:off x="3203021" y="2792381"/>
        <a:ext cx="1599165" cy="628379"/>
      </dsp:txXfrm>
    </dsp:sp>
    <dsp:sp modelId="{E6070FA5-710F-4A34-9002-937123913BB6}">
      <dsp:nvSpPr>
        <dsp:cNvPr id="0" name=""/>
        <dsp:cNvSpPr/>
      </dsp:nvSpPr>
      <dsp:spPr>
        <a:xfrm>
          <a:off x="4802187" y="2792381"/>
          <a:ext cx="1599165" cy="628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Transito</a:t>
          </a:r>
          <a:endParaRPr lang="en-US" sz="2100" kern="1200" dirty="0"/>
        </a:p>
      </dsp:txBody>
      <dsp:txXfrm>
        <a:off x="4802187" y="2792381"/>
        <a:ext cx="1599165" cy="628379"/>
      </dsp:txXfrm>
    </dsp:sp>
    <dsp:sp modelId="{BAA6BAB9-1E73-4740-B7F3-72851DB0BE19}">
      <dsp:nvSpPr>
        <dsp:cNvPr id="0" name=""/>
        <dsp:cNvSpPr/>
      </dsp:nvSpPr>
      <dsp:spPr>
        <a:xfrm>
          <a:off x="6401353" y="2792381"/>
          <a:ext cx="1599165" cy="628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 err="1"/>
            <a:t>End</a:t>
          </a:r>
          <a:endParaRPr lang="en-US" sz="2100" kern="1200" dirty="0"/>
        </a:p>
      </dsp:txBody>
      <dsp:txXfrm>
        <a:off x="6401353" y="2792381"/>
        <a:ext cx="1599165" cy="628379"/>
      </dsp:txXfrm>
    </dsp:sp>
    <dsp:sp modelId="{DE9B5528-8E47-464F-AB3D-7D7B5FB0BE9E}">
      <dsp:nvSpPr>
        <dsp:cNvPr id="0" name=""/>
        <dsp:cNvSpPr/>
      </dsp:nvSpPr>
      <dsp:spPr>
        <a:xfrm>
          <a:off x="8000519" y="2792381"/>
          <a:ext cx="1599165" cy="628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Retira Precinto</a:t>
          </a:r>
          <a:endParaRPr lang="en-US" sz="2100" kern="1200" dirty="0"/>
        </a:p>
      </dsp:txBody>
      <dsp:txXfrm>
        <a:off x="8000519" y="2792381"/>
        <a:ext cx="1599165" cy="628379"/>
      </dsp:txXfrm>
    </dsp:sp>
    <dsp:sp modelId="{D493B842-36E8-4F4B-A81A-2B9596573989}">
      <dsp:nvSpPr>
        <dsp:cNvPr id="0" name=""/>
        <dsp:cNvSpPr/>
      </dsp:nvSpPr>
      <dsp:spPr>
        <a:xfrm rot="10800000">
          <a:off x="0" y="1555"/>
          <a:ext cx="9604375" cy="210097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Fora Paraguai</a:t>
          </a:r>
          <a:endParaRPr lang="en-US" sz="2600" kern="1200" dirty="0"/>
        </a:p>
      </dsp:txBody>
      <dsp:txXfrm rot="-10800000">
        <a:off x="0" y="1555"/>
        <a:ext cx="9604375" cy="737442"/>
      </dsp:txXfrm>
    </dsp:sp>
    <dsp:sp modelId="{488AF8D0-FD5B-4FDD-BB4C-BC4355924A3E}">
      <dsp:nvSpPr>
        <dsp:cNvPr id="0" name=""/>
        <dsp:cNvSpPr/>
      </dsp:nvSpPr>
      <dsp:spPr>
        <a:xfrm>
          <a:off x="4689" y="738997"/>
          <a:ext cx="3198331" cy="6281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Carga Expedida</a:t>
          </a:r>
          <a:endParaRPr lang="en-US" sz="2100" kern="1200" dirty="0"/>
        </a:p>
      </dsp:txBody>
      <dsp:txXfrm>
        <a:off x="4689" y="738997"/>
        <a:ext cx="3198331" cy="628191"/>
      </dsp:txXfrm>
    </dsp:sp>
    <dsp:sp modelId="{1EDA01B0-706B-4AA6-9CD8-906268141866}">
      <dsp:nvSpPr>
        <dsp:cNvPr id="0" name=""/>
        <dsp:cNvSpPr/>
      </dsp:nvSpPr>
      <dsp:spPr>
        <a:xfrm>
          <a:off x="3203021" y="738997"/>
          <a:ext cx="3198331" cy="6281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Carga em Transito</a:t>
          </a:r>
          <a:endParaRPr lang="en-US" sz="2100" kern="1200" dirty="0"/>
        </a:p>
      </dsp:txBody>
      <dsp:txXfrm>
        <a:off x="3203021" y="738997"/>
        <a:ext cx="3198331" cy="628191"/>
      </dsp:txXfrm>
    </dsp:sp>
    <dsp:sp modelId="{15B9F0D2-6B8E-41CC-A117-326A1E78C0A4}">
      <dsp:nvSpPr>
        <dsp:cNvPr id="0" name=""/>
        <dsp:cNvSpPr/>
      </dsp:nvSpPr>
      <dsp:spPr>
        <a:xfrm>
          <a:off x="6401353" y="738997"/>
          <a:ext cx="3198331" cy="6281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Chegada ao Paraguai</a:t>
          </a:r>
          <a:endParaRPr lang="en-US" sz="2100" kern="1200" dirty="0"/>
        </a:p>
      </dsp:txBody>
      <dsp:txXfrm>
        <a:off x="6401353" y="738997"/>
        <a:ext cx="3198331" cy="628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D006-FE17-4A61-9C96-BAB1D491BBFC}">
      <dsp:nvSpPr>
        <dsp:cNvPr id="0" name=""/>
        <dsp:cNvSpPr/>
      </dsp:nvSpPr>
      <dsp:spPr>
        <a:xfrm>
          <a:off x="0" y="2082039"/>
          <a:ext cx="9604375" cy="1366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Dentro Paraguai</a:t>
          </a:r>
          <a:endParaRPr lang="en-US" sz="2600" kern="1200" dirty="0"/>
        </a:p>
      </dsp:txBody>
      <dsp:txXfrm>
        <a:off x="0" y="2082039"/>
        <a:ext cx="9604375" cy="737663"/>
      </dsp:txXfrm>
    </dsp:sp>
    <dsp:sp modelId="{80DAE760-1C0B-4DCA-87FA-A9FA8B3A1DDA}">
      <dsp:nvSpPr>
        <dsp:cNvPr id="0" name=""/>
        <dsp:cNvSpPr/>
      </dsp:nvSpPr>
      <dsp:spPr>
        <a:xfrm>
          <a:off x="1172" y="2792381"/>
          <a:ext cx="1371718" cy="628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Entrada em Aduana</a:t>
          </a:r>
          <a:endParaRPr lang="en-US" sz="1300" kern="1200" dirty="0"/>
        </a:p>
      </dsp:txBody>
      <dsp:txXfrm>
        <a:off x="1172" y="2792381"/>
        <a:ext cx="1371718" cy="628379"/>
      </dsp:txXfrm>
    </dsp:sp>
    <dsp:sp modelId="{6D5780B7-D969-4FD3-BB1A-69C3AA6B82C5}">
      <dsp:nvSpPr>
        <dsp:cNvPr id="0" name=""/>
        <dsp:cNvSpPr/>
      </dsp:nvSpPr>
      <dsp:spPr>
        <a:xfrm>
          <a:off x="1372891" y="2792381"/>
          <a:ext cx="1371718" cy="628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Recebe Precinto</a:t>
          </a:r>
          <a:endParaRPr lang="en-US" sz="1300" kern="1200" dirty="0"/>
        </a:p>
      </dsp:txBody>
      <dsp:txXfrm>
        <a:off x="1372891" y="2792381"/>
        <a:ext cx="1371718" cy="628379"/>
      </dsp:txXfrm>
    </dsp:sp>
    <dsp:sp modelId="{4B549578-0787-4973-9E1A-65BD28E76DBB}">
      <dsp:nvSpPr>
        <dsp:cNvPr id="0" name=""/>
        <dsp:cNvSpPr/>
      </dsp:nvSpPr>
      <dsp:spPr>
        <a:xfrm>
          <a:off x="2744609" y="2792381"/>
          <a:ext cx="1371718" cy="628379"/>
        </a:xfrm>
        <a:prstGeom prst="rect">
          <a:avLst/>
        </a:prstGeom>
        <a:solidFill>
          <a:srgbClr val="FF0000">
            <a:alpha val="90000"/>
          </a:srgb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CUMA Reconhece Precinto Origem</a:t>
          </a:r>
          <a:endParaRPr lang="en-US" sz="1300" kern="1200" dirty="0"/>
        </a:p>
      </dsp:txBody>
      <dsp:txXfrm>
        <a:off x="2744609" y="2792381"/>
        <a:ext cx="1371718" cy="628379"/>
      </dsp:txXfrm>
    </dsp:sp>
    <dsp:sp modelId="{093B7BC7-3B6E-44E4-A7D1-931B81BDDC8C}">
      <dsp:nvSpPr>
        <dsp:cNvPr id="0" name=""/>
        <dsp:cNvSpPr/>
      </dsp:nvSpPr>
      <dsp:spPr>
        <a:xfrm>
          <a:off x="4116328" y="2792381"/>
          <a:ext cx="1371718" cy="628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Begin (com dados da Origem)</a:t>
          </a:r>
          <a:endParaRPr lang="en-US" sz="1300" kern="1200" dirty="0"/>
        </a:p>
      </dsp:txBody>
      <dsp:txXfrm>
        <a:off x="4116328" y="2792381"/>
        <a:ext cx="1371718" cy="628379"/>
      </dsp:txXfrm>
    </dsp:sp>
    <dsp:sp modelId="{E6070FA5-710F-4A34-9002-937123913BB6}">
      <dsp:nvSpPr>
        <dsp:cNvPr id="0" name=""/>
        <dsp:cNvSpPr/>
      </dsp:nvSpPr>
      <dsp:spPr>
        <a:xfrm>
          <a:off x="5488046" y="2792381"/>
          <a:ext cx="1371718" cy="628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Transito</a:t>
          </a:r>
          <a:endParaRPr lang="en-US" sz="1300" kern="1200" dirty="0"/>
        </a:p>
      </dsp:txBody>
      <dsp:txXfrm>
        <a:off x="5488046" y="2792381"/>
        <a:ext cx="1371718" cy="628379"/>
      </dsp:txXfrm>
    </dsp:sp>
    <dsp:sp modelId="{BAA6BAB9-1E73-4740-B7F3-72851DB0BE19}">
      <dsp:nvSpPr>
        <dsp:cNvPr id="0" name=""/>
        <dsp:cNvSpPr/>
      </dsp:nvSpPr>
      <dsp:spPr>
        <a:xfrm>
          <a:off x="6859765" y="2792381"/>
          <a:ext cx="1371718" cy="6283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/>
            <a:t>End</a:t>
          </a:r>
          <a:endParaRPr lang="en-US" sz="1300" kern="1200" dirty="0"/>
        </a:p>
      </dsp:txBody>
      <dsp:txXfrm>
        <a:off x="6859765" y="2792381"/>
        <a:ext cx="1371718" cy="628379"/>
      </dsp:txXfrm>
    </dsp:sp>
    <dsp:sp modelId="{DE9B5528-8E47-464F-AB3D-7D7B5FB0BE9E}">
      <dsp:nvSpPr>
        <dsp:cNvPr id="0" name=""/>
        <dsp:cNvSpPr/>
      </dsp:nvSpPr>
      <dsp:spPr>
        <a:xfrm>
          <a:off x="8231483" y="2792381"/>
          <a:ext cx="1371718" cy="628379"/>
        </a:xfrm>
        <a:prstGeom prst="rect">
          <a:avLst/>
        </a:prstGeom>
        <a:solidFill>
          <a:srgbClr val="FF0000">
            <a:alpha val="90000"/>
          </a:srgb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Precinto Segue ate cliente final</a:t>
          </a:r>
          <a:endParaRPr lang="en-US" sz="1300" kern="1200" dirty="0"/>
        </a:p>
      </dsp:txBody>
      <dsp:txXfrm>
        <a:off x="8231483" y="2792381"/>
        <a:ext cx="1371718" cy="628379"/>
      </dsp:txXfrm>
    </dsp:sp>
    <dsp:sp modelId="{D493B842-36E8-4F4B-A81A-2B9596573989}">
      <dsp:nvSpPr>
        <dsp:cNvPr id="0" name=""/>
        <dsp:cNvSpPr/>
      </dsp:nvSpPr>
      <dsp:spPr>
        <a:xfrm rot="10800000">
          <a:off x="0" y="1555"/>
          <a:ext cx="9604375" cy="210097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Fora Paraguai</a:t>
          </a:r>
          <a:endParaRPr lang="en-US" sz="2600" kern="1200" dirty="0"/>
        </a:p>
      </dsp:txBody>
      <dsp:txXfrm rot="-10800000">
        <a:off x="0" y="1555"/>
        <a:ext cx="9604375" cy="737442"/>
      </dsp:txXfrm>
    </dsp:sp>
    <dsp:sp modelId="{31092DEF-F571-4CFB-9E74-1BF9A424A7ED}">
      <dsp:nvSpPr>
        <dsp:cNvPr id="0" name=""/>
        <dsp:cNvSpPr/>
      </dsp:nvSpPr>
      <dsp:spPr>
        <a:xfrm>
          <a:off x="1172" y="738997"/>
          <a:ext cx="1920406" cy="6281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Precinto Inserido</a:t>
          </a:r>
          <a:endParaRPr lang="en-US" sz="1300" kern="1200" dirty="0"/>
        </a:p>
      </dsp:txBody>
      <dsp:txXfrm>
        <a:off x="1172" y="738997"/>
        <a:ext cx="1920406" cy="628191"/>
      </dsp:txXfrm>
    </dsp:sp>
    <dsp:sp modelId="{5801E8E6-1D88-4B13-A11C-EE199D089CAE}">
      <dsp:nvSpPr>
        <dsp:cNvPr id="0" name=""/>
        <dsp:cNvSpPr/>
      </dsp:nvSpPr>
      <dsp:spPr>
        <a:xfrm>
          <a:off x="1921578" y="738997"/>
          <a:ext cx="1920406" cy="628191"/>
        </a:xfrm>
        <a:prstGeom prst="rect">
          <a:avLst/>
        </a:prstGeom>
        <a:solidFill>
          <a:srgbClr val="FF0000">
            <a:alpha val="90000"/>
          </a:srgb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CUMA Sinalizado</a:t>
          </a:r>
          <a:endParaRPr lang="en-US" sz="1300" kern="1200" dirty="0"/>
        </a:p>
      </dsp:txBody>
      <dsp:txXfrm>
        <a:off x="1921578" y="738997"/>
        <a:ext cx="1920406" cy="628191"/>
      </dsp:txXfrm>
    </dsp:sp>
    <dsp:sp modelId="{488AF8D0-FD5B-4FDD-BB4C-BC4355924A3E}">
      <dsp:nvSpPr>
        <dsp:cNvPr id="0" name=""/>
        <dsp:cNvSpPr/>
      </dsp:nvSpPr>
      <dsp:spPr>
        <a:xfrm>
          <a:off x="3841984" y="738997"/>
          <a:ext cx="1920406" cy="6281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Carga Expedida</a:t>
          </a:r>
          <a:endParaRPr lang="en-US" sz="1300" kern="1200" dirty="0"/>
        </a:p>
      </dsp:txBody>
      <dsp:txXfrm>
        <a:off x="3841984" y="738997"/>
        <a:ext cx="1920406" cy="628191"/>
      </dsp:txXfrm>
    </dsp:sp>
    <dsp:sp modelId="{1EDA01B0-706B-4AA6-9CD8-906268141866}">
      <dsp:nvSpPr>
        <dsp:cNvPr id="0" name=""/>
        <dsp:cNvSpPr/>
      </dsp:nvSpPr>
      <dsp:spPr>
        <a:xfrm>
          <a:off x="5762390" y="738997"/>
          <a:ext cx="1920406" cy="6281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Carga em Transito</a:t>
          </a:r>
          <a:endParaRPr lang="en-US" sz="1300" kern="1200" dirty="0"/>
        </a:p>
      </dsp:txBody>
      <dsp:txXfrm>
        <a:off x="5762390" y="738997"/>
        <a:ext cx="1920406" cy="628191"/>
      </dsp:txXfrm>
    </dsp:sp>
    <dsp:sp modelId="{15B9F0D2-6B8E-41CC-A117-326A1E78C0A4}">
      <dsp:nvSpPr>
        <dsp:cNvPr id="0" name=""/>
        <dsp:cNvSpPr/>
      </dsp:nvSpPr>
      <dsp:spPr>
        <a:xfrm>
          <a:off x="7682796" y="738997"/>
          <a:ext cx="1920406" cy="6281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Chegada ao Paraguai</a:t>
          </a:r>
          <a:endParaRPr lang="en-US" sz="1300" kern="1200" dirty="0"/>
        </a:p>
      </dsp:txBody>
      <dsp:txXfrm>
        <a:off x="7682796" y="738997"/>
        <a:ext cx="1920406" cy="628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87A-924A-430C-A541-90FF985916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CF7ADAB-8809-4A4A-9FBE-5D8B15AC7E1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41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87A-924A-430C-A541-90FF985916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ADAB-8809-4A4A-9FBE-5D8B15AC7E15}" type="slidenum">
              <a:rPr lang="en-US" smtClean="0"/>
              <a:t>‹nº›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4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87A-924A-430C-A541-90FF985916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ADAB-8809-4A4A-9FBE-5D8B15AC7E1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41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87A-924A-430C-A541-90FF985916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ADAB-8809-4A4A-9FBE-5D8B15AC7E15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2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87A-924A-430C-A541-90FF985916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ADAB-8809-4A4A-9FBE-5D8B15AC7E1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50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87A-924A-430C-A541-90FF985916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ADAB-8809-4A4A-9FBE-5D8B15AC7E15}" type="slidenum">
              <a:rPr lang="en-US" smtClean="0"/>
              <a:t>‹nº›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9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87A-924A-430C-A541-90FF985916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ADAB-8809-4A4A-9FBE-5D8B15AC7E15}" type="slidenum">
              <a:rPr lang="en-US" smtClean="0"/>
              <a:t>‹nº›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3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87A-924A-430C-A541-90FF985916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ADAB-8809-4A4A-9FBE-5D8B15AC7E15}" type="slidenum">
              <a:rPr lang="en-US" smtClean="0"/>
              <a:t>‹nº›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66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87A-924A-430C-A541-90FF985916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ADAB-8809-4A4A-9FBE-5D8B15AC7E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7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87A-924A-430C-A541-90FF985916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ADAB-8809-4A4A-9FBE-5D8B15AC7E1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72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AAB687A-924A-430C-A541-90FF985916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ADAB-8809-4A4A-9FBE-5D8B15AC7E15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2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687A-924A-430C-A541-90FF9859160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CF7ADAB-8809-4A4A-9FBE-5D8B15AC7E1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66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6230D-CEAF-405F-AB55-DB433CFAC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Aduana Origem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0326B7-FAED-4FDD-AF30-2D8A2E4AC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Desenho Operacional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11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0DE1C-2F67-43F4-AB55-413B5434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por Precinto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3C3D02-0CA5-4833-943A-927B3512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Os dados de responsabilidade do Prestador serão preenchidos previamente e enviados ao sistema da Aduana. </a:t>
            </a:r>
          </a:p>
          <a:p>
            <a:r>
              <a:rPr lang="pt-BR" dirty="0"/>
              <a:t>O </a:t>
            </a:r>
            <a:r>
              <a:rPr lang="pt-BR" dirty="0" err="1"/>
              <a:t>codContenedor</a:t>
            </a:r>
            <a:r>
              <a:rPr lang="pt-BR" dirty="0"/>
              <a:t> está amarrado ao </a:t>
            </a:r>
            <a:r>
              <a:rPr lang="pt-BR" dirty="0" err="1"/>
              <a:t>idPEMA</a:t>
            </a:r>
            <a:r>
              <a:rPr lang="pt-BR" dirty="0"/>
              <a:t> e ao prestador responsável (AJ)</a:t>
            </a:r>
          </a:p>
          <a:p>
            <a:r>
              <a:rPr lang="pt-BR" dirty="0"/>
              <a:t>Quando gerado o Transito o sistema CUMA, pelo </a:t>
            </a:r>
            <a:r>
              <a:rPr lang="pt-BR" dirty="0" err="1"/>
              <a:t>codContenedor</a:t>
            </a:r>
            <a:r>
              <a:rPr lang="pt-BR" dirty="0"/>
              <a:t> reconhece a presença do dispositivo de </a:t>
            </a:r>
            <a:r>
              <a:rPr lang="pt-BR" dirty="0" err="1"/>
              <a:t>Origen</a:t>
            </a:r>
            <a:r>
              <a:rPr lang="pt-BR" dirty="0"/>
              <a:t>, já preenche o </a:t>
            </a:r>
            <a:r>
              <a:rPr lang="pt-BR" dirty="0" err="1"/>
              <a:t>idPEMA</a:t>
            </a:r>
            <a:r>
              <a:rPr lang="pt-BR" dirty="0"/>
              <a:t> e </a:t>
            </a:r>
            <a:r>
              <a:rPr lang="pt-BR" dirty="0" err="1"/>
              <a:t>bloqeuia</a:t>
            </a:r>
            <a:r>
              <a:rPr lang="pt-BR" dirty="0"/>
              <a:t> o </a:t>
            </a:r>
            <a:r>
              <a:rPr lang="pt-BR" dirty="0" err="1"/>
              <a:t>begin</a:t>
            </a:r>
            <a:r>
              <a:rPr lang="pt-BR" dirty="0"/>
              <a:t> que não por esse dispositivo e prestador</a:t>
            </a:r>
          </a:p>
          <a:p>
            <a:r>
              <a:rPr lang="pt-BR" dirty="0"/>
              <a:t>Os dados fornecidos para os prestadores (atual aplicativo </a:t>
            </a:r>
            <a:r>
              <a:rPr lang="pt-BR" dirty="0" err="1"/>
              <a:t>Pema</a:t>
            </a:r>
            <a:r>
              <a:rPr lang="pt-BR" dirty="0"/>
              <a:t> </a:t>
            </a:r>
            <a:r>
              <a:rPr lang="pt-BR" dirty="0" err="1"/>
              <a:t>Py</a:t>
            </a:r>
            <a:r>
              <a:rPr lang="pt-BR" dirty="0"/>
              <a:t>) passam a indicar a presença de Dispositivo de </a:t>
            </a:r>
            <a:r>
              <a:rPr lang="pt-BR" dirty="0" err="1"/>
              <a:t>Origen</a:t>
            </a:r>
            <a:r>
              <a:rPr lang="pt-BR" dirty="0"/>
              <a:t> e indicam seu numero</a:t>
            </a:r>
          </a:p>
          <a:p>
            <a:r>
              <a:rPr lang="pt-BR" dirty="0"/>
              <a:t>O prestador responsável (AJ) e a Aduana procedem com o processo normalmente como é feito hoje, porém se for feita a tentativa de um Begin com outro precinto o mesmo será negado pelo motivo “Precinto de Origem divergente”.</a:t>
            </a:r>
          </a:p>
          <a:p>
            <a:r>
              <a:rPr lang="pt-BR" dirty="0"/>
              <a:t> Após o Begin o translado segue como atualmente</a:t>
            </a:r>
          </a:p>
          <a:p>
            <a:r>
              <a:rPr lang="en-US" dirty="0" err="1"/>
              <a:t>Ao</a:t>
            </a:r>
            <a:r>
              <a:rPr lang="en-US" dirty="0"/>
              <a:t> final é </a:t>
            </a:r>
            <a:r>
              <a:rPr lang="en-US" dirty="0" err="1"/>
              <a:t>facultado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prestador</a:t>
            </a:r>
            <a:r>
              <a:rPr lang="en-US" dirty="0"/>
              <a:t> </a:t>
            </a:r>
            <a:r>
              <a:rPr lang="en-US" dirty="0" err="1"/>
              <a:t>manter</a:t>
            </a:r>
            <a:r>
              <a:rPr lang="en-US" dirty="0"/>
              <a:t> o </a:t>
            </a:r>
            <a:r>
              <a:rPr lang="en-US" dirty="0" err="1"/>
              <a:t>Precinto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carga para </a:t>
            </a:r>
            <a:r>
              <a:rPr lang="en-US" dirty="0" err="1"/>
              <a:t>finalizAr</a:t>
            </a:r>
            <a:r>
              <a:rPr lang="en-US" dirty="0"/>
              <a:t> o </a:t>
            </a:r>
            <a:r>
              <a:rPr lang="en-US" dirty="0" err="1"/>
              <a:t>rastreamento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o </a:t>
            </a:r>
            <a:r>
              <a:rPr lang="en-US" dirty="0" err="1"/>
              <a:t>ponto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338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9231D-683E-49CB-BCB5-8186DB86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82B27B-81BB-4E42-8B2A-1C1D2D51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crucial para o sucesso do processo que o dados de amarração seja apenas a informação do </a:t>
            </a:r>
            <a:r>
              <a:rPr lang="pt-BR" dirty="0" err="1"/>
              <a:t>codContenedor</a:t>
            </a:r>
            <a:r>
              <a:rPr lang="pt-BR" dirty="0"/>
              <a:t> pois essa é imutável e conhecida com precisão em todos os momentos do processo.</a:t>
            </a:r>
          </a:p>
          <a:p>
            <a:r>
              <a:rPr lang="pt-BR" dirty="0"/>
              <a:t>Todo o processo deve impactar ao mínimo o atual processo</a:t>
            </a:r>
          </a:p>
          <a:p>
            <a:r>
              <a:rPr lang="pt-BR" dirty="0"/>
              <a:t>A Aduana deve permitir o acesso aos prestadores para reconhecerem a presença dos </a:t>
            </a:r>
            <a:r>
              <a:rPr lang="pt-BR" dirty="0" err="1"/>
              <a:t>precintos</a:t>
            </a:r>
            <a:r>
              <a:rPr lang="pt-BR" dirty="0"/>
              <a:t> de </a:t>
            </a:r>
            <a:r>
              <a:rPr lang="pt-BR" dirty="0" err="1"/>
              <a:t>Origen</a:t>
            </a:r>
            <a:r>
              <a:rPr lang="pt-BR" dirty="0"/>
              <a:t> antecipadamente.</a:t>
            </a:r>
          </a:p>
          <a:p>
            <a:r>
              <a:rPr lang="pt-BR" dirty="0"/>
              <a:t>Os demais pontos de conferencia permanecem os mesmos.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8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676FE-8D5E-4EF4-AA70-DCB01391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9A4C82-D9F0-4413-AD07-998157E2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Estabelecer o processo para que cargas com destino ao </a:t>
            </a:r>
            <a:r>
              <a:rPr lang="pt-BR" dirty="0" err="1"/>
              <a:t>Paraguay</a:t>
            </a:r>
            <a:r>
              <a:rPr lang="pt-BR" dirty="0"/>
              <a:t> que recebem </a:t>
            </a:r>
            <a:r>
              <a:rPr lang="pt-BR" dirty="0" err="1"/>
              <a:t>precintos</a:t>
            </a:r>
            <a:r>
              <a:rPr lang="pt-BR" dirty="0"/>
              <a:t> de forma antecipada, fora do território Paraguaio, possam utilizar esse precinto junto ao sistema </a:t>
            </a:r>
            <a:r>
              <a:rPr lang="pt-BR" dirty="0" err="1"/>
              <a:t>Cuma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9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D8C3D-C1BA-4F58-A38F-E4939F02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Principios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E664C-2556-4518-8384-E091617B5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Garantir a transparência do processo</a:t>
            </a:r>
          </a:p>
          <a:p>
            <a:r>
              <a:rPr lang="pt-BR" dirty="0"/>
              <a:t>Garantir que para o cliente Aduana o serviço prestado seja idêntico aos casos em que o dispositivo é anexado em suas instalações (Aduanas)</a:t>
            </a:r>
          </a:p>
          <a:p>
            <a:r>
              <a:rPr lang="pt-BR" dirty="0"/>
              <a:t>Acelerar o processo para o cliente final, reduzindo o tempo de espera por processo de incorporação de dispositivo na Aduana de Entrada</a:t>
            </a:r>
          </a:p>
          <a:p>
            <a:r>
              <a:rPr lang="pt-BR" dirty="0"/>
              <a:t>Garantir que não haverá inserção adicional, de forma a evitar a presença de dois dispositivos na carga</a:t>
            </a:r>
          </a:p>
        </p:txBody>
      </p:sp>
    </p:spTree>
    <p:extLst>
      <p:ext uri="{BB962C8B-B14F-4D97-AF65-F5344CB8AC3E}">
        <p14:creationId xmlns:p14="http://schemas.microsoft.com/office/powerpoint/2010/main" val="201956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4A865-C2E1-4F10-9C17-B5B9627D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Cargas </a:t>
            </a:r>
            <a:r>
              <a:rPr lang="pt-BR" dirty="0" err="1"/>
              <a:t>Elegiveis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4B057F-91B0-49EB-B940-45E31F5FD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Cargas que receberam dispositivos de rastreamento WIMC/Starcom em sua Origem, seja ela:</a:t>
            </a:r>
          </a:p>
          <a:p>
            <a:pPr lvl="1"/>
            <a:r>
              <a:rPr lang="pt-BR" dirty="0"/>
              <a:t>Outro país do Mercosul (Brasil, Uruguai...)</a:t>
            </a:r>
          </a:p>
          <a:p>
            <a:pPr lvl="1"/>
            <a:r>
              <a:rPr lang="en-US" dirty="0" err="1"/>
              <a:t>Pais</a:t>
            </a:r>
            <a:r>
              <a:rPr lang="en-US" dirty="0"/>
              <a:t> remote de </a:t>
            </a:r>
            <a:r>
              <a:rPr lang="en-US" dirty="0" err="1"/>
              <a:t>orgime</a:t>
            </a:r>
            <a:r>
              <a:rPr lang="en-US" dirty="0"/>
              <a:t> da carga (China, EUA…)</a:t>
            </a:r>
          </a:p>
          <a:p>
            <a:r>
              <a:rPr lang="en-US" dirty="0"/>
              <a:t>Cargas </a:t>
            </a:r>
            <a:r>
              <a:rPr lang="en-US" dirty="0" err="1"/>
              <a:t>em</a:t>
            </a:r>
            <a:r>
              <a:rPr lang="en-US" dirty="0"/>
              <a:t> que o </a:t>
            </a:r>
            <a:r>
              <a:rPr lang="en-US" dirty="0" err="1"/>
              <a:t>dispositivo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operante</a:t>
            </a:r>
            <a:r>
              <a:rPr lang="en-US" dirty="0"/>
              <a:t> no </a:t>
            </a:r>
            <a:r>
              <a:rPr lang="en-US" dirty="0" err="1"/>
              <a:t>momento</a:t>
            </a:r>
            <a:r>
              <a:rPr lang="en-US" dirty="0"/>
              <a:t> da entrada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Aduana</a:t>
            </a:r>
            <a:r>
              <a:rPr lang="en-US" dirty="0"/>
              <a:t> de </a:t>
            </a:r>
            <a:r>
              <a:rPr lang="en-US" dirty="0" err="1"/>
              <a:t>Origem</a:t>
            </a:r>
            <a:endParaRPr lang="en-US" dirty="0"/>
          </a:p>
          <a:p>
            <a:r>
              <a:rPr lang="en-US" dirty="0"/>
              <a:t>Cargas </a:t>
            </a:r>
            <a:r>
              <a:rPr lang="en-US" dirty="0" err="1"/>
              <a:t>em</a:t>
            </a:r>
            <a:r>
              <a:rPr lang="en-US" dirty="0"/>
              <a:t> que o </a:t>
            </a:r>
            <a:r>
              <a:rPr lang="en-US" dirty="0" err="1"/>
              <a:t>dispositivo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capacitado</a:t>
            </a:r>
            <a:r>
              <a:rPr lang="en-US" dirty="0"/>
              <a:t> a attender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parametros</a:t>
            </a:r>
            <a:r>
              <a:rPr lang="en-US" dirty="0"/>
              <a:t> do CUMA </a:t>
            </a:r>
            <a:r>
              <a:rPr lang="en-US" dirty="0" err="1"/>
              <a:t>durante</a:t>
            </a:r>
            <a:r>
              <a:rPr lang="en-US" dirty="0"/>
              <a:t> o </a:t>
            </a:r>
            <a:r>
              <a:rPr lang="en-US" dirty="0" err="1"/>
              <a:t>trajeto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territorio</a:t>
            </a:r>
            <a:r>
              <a:rPr lang="en-US" dirty="0"/>
              <a:t> </a:t>
            </a:r>
            <a:r>
              <a:rPr lang="en-US" dirty="0" err="1"/>
              <a:t>Paraguaio</a:t>
            </a:r>
            <a:endParaRPr lang="en-US" dirty="0"/>
          </a:p>
          <a:p>
            <a:r>
              <a:rPr lang="en-US" dirty="0"/>
              <a:t>Cargas que </a:t>
            </a:r>
            <a:r>
              <a:rPr lang="en-US" dirty="0" err="1"/>
              <a:t>entram</a:t>
            </a:r>
            <a:r>
              <a:rPr lang="en-US" dirty="0"/>
              <a:t> por </a:t>
            </a:r>
            <a:r>
              <a:rPr lang="en-US" dirty="0" err="1"/>
              <a:t>Aduanas</a:t>
            </a:r>
            <a:r>
              <a:rPr lang="en-US" dirty="0"/>
              <a:t> que dentro do </a:t>
            </a:r>
            <a:r>
              <a:rPr lang="en-US" dirty="0" err="1"/>
              <a:t>processo</a:t>
            </a:r>
            <a:r>
              <a:rPr lang="en-US" dirty="0"/>
              <a:t> CUMA.</a:t>
            </a:r>
          </a:p>
        </p:txBody>
      </p:sp>
    </p:spTree>
    <p:extLst>
      <p:ext uri="{BB962C8B-B14F-4D97-AF65-F5344CB8AC3E}">
        <p14:creationId xmlns:p14="http://schemas.microsoft.com/office/powerpoint/2010/main" val="143441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712FE-9C43-4BBD-AD42-E7C7FE74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Atual</a:t>
            </a:r>
            <a:endParaRPr lang="en-US" dirty="0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DB52C8CC-32C7-417D-84BD-860E20768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866757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24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712FE-9C43-4BBD-AD42-E7C7FE74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Proposto (</a:t>
            </a:r>
            <a:r>
              <a:rPr lang="pt-BR" dirty="0" err="1"/>
              <a:t>Origen</a:t>
            </a:r>
            <a:r>
              <a:rPr lang="pt-BR" dirty="0"/>
              <a:t>)</a:t>
            </a:r>
            <a:endParaRPr lang="en-US" dirty="0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DB52C8CC-32C7-417D-84BD-860E20768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443304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508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9B31F-F725-4ACF-858E-D2E93FD6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Sinalização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8C8388-9645-4586-BA93-27FCBAE98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o CUMA reconhecer a presença de um precinto de origem é necessário sinalização prévia. Analisando os dados utilizados para abertura de Viagem:</a:t>
            </a:r>
          </a:p>
          <a:p>
            <a:pPr lvl="1"/>
            <a:r>
              <a:rPr lang="pt-BR" dirty="0" err="1"/>
              <a:t>IdPEMA</a:t>
            </a:r>
            <a:r>
              <a:rPr lang="pt-BR" dirty="0"/>
              <a:t> – Conhecido desde o inicio do trajeto pelo prestador</a:t>
            </a:r>
          </a:p>
          <a:p>
            <a:pPr lvl="1"/>
            <a:r>
              <a:rPr lang="pt-BR" dirty="0" err="1"/>
              <a:t>Cod</a:t>
            </a:r>
            <a:r>
              <a:rPr lang="pt-BR" dirty="0"/>
              <a:t> Translado – Gerado apenas na Aduana de Entrada</a:t>
            </a:r>
          </a:p>
          <a:p>
            <a:pPr lvl="1"/>
            <a:r>
              <a:rPr lang="pt-BR" dirty="0" err="1"/>
              <a:t>codContenedor</a:t>
            </a:r>
            <a:r>
              <a:rPr lang="pt-BR" dirty="0"/>
              <a:t> (o chapa) – Conhecido desde o inicio do trajeto pelo prestador</a:t>
            </a:r>
          </a:p>
          <a:p>
            <a:pPr lvl="1"/>
            <a:r>
              <a:rPr lang="pt-BR" dirty="0" err="1"/>
              <a:t>aduanaOrigen</a:t>
            </a:r>
            <a:r>
              <a:rPr lang="pt-BR" dirty="0"/>
              <a:t> – Conhecido desde o inicio do trajeto pelo prestador</a:t>
            </a:r>
          </a:p>
          <a:p>
            <a:pPr lvl="1"/>
            <a:r>
              <a:rPr lang="pt-BR" dirty="0" err="1"/>
              <a:t>Operacion</a:t>
            </a:r>
            <a:r>
              <a:rPr lang="pt-BR" dirty="0"/>
              <a:t> – Válido apenas para IMPO nesse processo</a:t>
            </a:r>
          </a:p>
          <a:p>
            <a:pPr lvl="1"/>
            <a:r>
              <a:rPr lang="pt-BR" dirty="0" err="1"/>
              <a:t>nroCelChofer</a:t>
            </a:r>
            <a:r>
              <a:rPr lang="pt-BR" dirty="0"/>
              <a:t> – Conhecido desde o inicio do trajeto ou no inicio do trajeto terrestre nos casos de embarque </a:t>
            </a:r>
            <a:r>
              <a:rPr lang="pt-BR" dirty="0" err="1"/>
              <a:t>maritimo</a:t>
            </a:r>
            <a:endParaRPr lang="pt-B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4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D56B4-F8BB-4504-87CA-A149C90C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executar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4ACE2E-E3DC-4E48-AE3C-746DEB31B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processo da Aduana deve ser modificado de forma a permitir a inserção de dados prévios ou travas para utilizar o precinto de Origem. Colocaremos as duas opções na sequencia:</a:t>
            </a:r>
          </a:p>
          <a:p>
            <a:pPr lvl="1"/>
            <a:r>
              <a:rPr lang="pt-BR" dirty="0"/>
              <a:t>Inserção Prévia</a:t>
            </a:r>
          </a:p>
          <a:p>
            <a:pPr lvl="1"/>
            <a:r>
              <a:rPr lang="pt-BR" dirty="0"/>
              <a:t>Bloqueio por Precinto</a:t>
            </a:r>
          </a:p>
        </p:txBody>
      </p:sp>
    </p:spTree>
    <p:extLst>
      <p:ext uri="{BB962C8B-B14F-4D97-AF65-F5344CB8AC3E}">
        <p14:creationId xmlns:p14="http://schemas.microsoft.com/office/powerpoint/2010/main" val="371821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BC838-DDC3-4AED-A7C5-3C2AB68E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Prévia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5DA563-3850-424A-A505-E71A4B1A1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Os dados de responsabilidade do Prestador serão preenchidos previamente e enviados ao sistema da Aduana. </a:t>
            </a:r>
          </a:p>
          <a:p>
            <a:r>
              <a:rPr lang="pt-BR" dirty="0"/>
              <a:t>O </a:t>
            </a:r>
            <a:r>
              <a:rPr lang="pt-BR" dirty="0" err="1"/>
              <a:t>codContenedor</a:t>
            </a:r>
            <a:r>
              <a:rPr lang="pt-BR" dirty="0"/>
              <a:t> está amarrado ao </a:t>
            </a:r>
            <a:r>
              <a:rPr lang="pt-BR" dirty="0" err="1"/>
              <a:t>idPEMA</a:t>
            </a:r>
            <a:r>
              <a:rPr lang="pt-BR" dirty="0"/>
              <a:t> e ao prestador responsável (AJ)</a:t>
            </a:r>
          </a:p>
          <a:p>
            <a:r>
              <a:rPr lang="pt-BR" dirty="0"/>
              <a:t>Quando gerado o Transito o sistema CUMA, pelo </a:t>
            </a:r>
            <a:r>
              <a:rPr lang="pt-BR" dirty="0" err="1"/>
              <a:t>codContenedor</a:t>
            </a:r>
            <a:r>
              <a:rPr lang="pt-BR" dirty="0"/>
              <a:t> reconhece a presença do dispositivo de </a:t>
            </a:r>
            <a:r>
              <a:rPr lang="pt-BR" dirty="0" err="1"/>
              <a:t>Origen</a:t>
            </a:r>
            <a:r>
              <a:rPr lang="pt-BR" dirty="0"/>
              <a:t>, utiliza os dados previamente informados (os demais dados são preenchidos pela Aduana pelo processo normal) e autoriza o prestador </a:t>
            </a:r>
            <a:r>
              <a:rPr lang="pt-BR" dirty="0" err="1"/>
              <a:t>previmente</a:t>
            </a:r>
            <a:r>
              <a:rPr lang="pt-BR" dirty="0"/>
              <a:t> associado (AJ) a efetivar o Begin</a:t>
            </a:r>
          </a:p>
          <a:p>
            <a:r>
              <a:rPr lang="pt-BR" dirty="0"/>
              <a:t>Se o </a:t>
            </a:r>
            <a:r>
              <a:rPr lang="pt-BR" dirty="0" err="1"/>
              <a:t>idPEMA</a:t>
            </a:r>
            <a:r>
              <a:rPr lang="pt-BR" dirty="0"/>
              <a:t> ou o prestador forem diferentes do cadastrado no processo de Origem o Begin deve retornar erro. Caso contrário o processo segue como está hoje</a:t>
            </a:r>
          </a:p>
          <a:p>
            <a:r>
              <a:rPr lang="pt-BR" dirty="0"/>
              <a:t>Após o Begin o translado segue como atualmente</a:t>
            </a:r>
          </a:p>
          <a:p>
            <a:r>
              <a:rPr lang="en-US" dirty="0" err="1"/>
              <a:t>Ao</a:t>
            </a:r>
            <a:r>
              <a:rPr lang="en-US" dirty="0"/>
              <a:t> final é </a:t>
            </a:r>
            <a:r>
              <a:rPr lang="en-US" dirty="0" err="1"/>
              <a:t>facultado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prestador</a:t>
            </a:r>
            <a:r>
              <a:rPr lang="en-US" dirty="0"/>
              <a:t> </a:t>
            </a:r>
            <a:r>
              <a:rPr lang="en-US" dirty="0" err="1"/>
              <a:t>manter</a:t>
            </a:r>
            <a:r>
              <a:rPr lang="en-US" dirty="0"/>
              <a:t> o </a:t>
            </a:r>
            <a:r>
              <a:rPr lang="en-US" dirty="0" err="1"/>
              <a:t>Precinto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carga para </a:t>
            </a:r>
            <a:r>
              <a:rPr lang="en-US" dirty="0" err="1"/>
              <a:t>finalizAr</a:t>
            </a:r>
            <a:r>
              <a:rPr lang="en-US" dirty="0"/>
              <a:t> o </a:t>
            </a:r>
            <a:r>
              <a:rPr lang="en-US" dirty="0" err="1"/>
              <a:t>rastreamento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o </a:t>
            </a:r>
            <a:r>
              <a:rPr lang="en-US" dirty="0" err="1"/>
              <a:t>ponto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.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8551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</TotalTime>
  <Words>767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Galeria</vt:lpstr>
      <vt:lpstr>Sistema Aduana Origem</vt:lpstr>
      <vt:lpstr>Objetivo</vt:lpstr>
      <vt:lpstr>Principios</vt:lpstr>
      <vt:lpstr>Cargas Elegiveis</vt:lpstr>
      <vt:lpstr>Modelo Atual</vt:lpstr>
      <vt:lpstr>Modelo Proposto (Origen)</vt:lpstr>
      <vt:lpstr>Ponto de Sinalização</vt:lpstr>
      <vt:lpstr>Como executar</vt:lpstr>
      <vt:lpstr>Inserção Prévia</vt:lpstr>
      <vt:lpstr>Bloqueio por Precinto</vt:lpstr>
      <vt:lpstr>Considerações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Aduana Origem</dc:title>
  <dc:creator>Luis Solomon</dc:creator>
  <cp:lastModifiedBy>Luis Solomon</cp:lastModifiedBy>
  <cp:revision>6</cp:revision>
  <dcterms:created xsi:type="dcterms:W3CDTF">2020-10-04T11:07:40Z</dcterms:created>
  <dcterms:modified xsi:type="dcterms:W3CDTF">2020-11-24T12:01:53Z</dcterms:modified>
</cp:coreProperties>
</file>