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图片 4" descr="屏幕截图 2024-09-15 19060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74395" y="340360"/>
            <a:ext cx="9223375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800">
                <a:solidFill>
                  <a:schemeClr val="bg1"/>
                </a:solidFill>
              </a:rPr>
              <a:t>This is a burger.</a:t>
            </a:r>
            <a:endParaRPr lang="en-US" altLang="zh-CN" sz="88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屏幕截图 2024-09-15 1905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74395" y="340360"/>
            <a:ext cx="9223375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800">
                <a:solidFill>
                  <a:schemeClr val="bg1"/>
                </a:solidFill>
              </a:rPr>
              <a:t>But is bis a thurger?</a:t>
            </a:r>
            <a:endParaRPr lang="en-US" altLang="zh-CN" sz="88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YjY0MzJiY2Q4ZmEzNjY3YTI2MjFhZDRkZTg3ZTljZmE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</Words>
  <Application>WPS 演示</Application>
  <PresentationFormat>宽屏</PresentationFormat>
  <Paragraphs>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Arial</vt:lpstr>
      <vt:lpstr>宋体</vt:lpstr>
      <vt:lpstr>Wingdings</vt:lpstr>
      <vt:lpstr>Arial Unicode MS</vt:lpstr>
      <vt:lpstr>Calibri</vt:lpstr>
      <vt:lpstr>微软雅黑</vt:lpstr>
      <vt:lpstr>WPS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Carol</cp:lastModifiedBy>
  <cp:revision>3</cp:revision>
  <dcterms:created xsi:type="dcterms:W3CDTF">2023-08-09T12:44:00Z</dcterms:created>
  <dcterms:modified xsi:type="dcterms:W3CDTF">2024-09-15T11:15:13Z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2052-12.1.0.18276</vt:lpwstr>
  </property>
</Properties>
</file>