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8" d="100"/>
          <a:sy n="48" d="100"/>
        </p:scale>
        <p:origin x="-1920" y="-90"/>
      </p:cViewPr>
      <p:guideLst>
        <p:guide orient="horz" pos="4247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41AE-E1A3-4DC5-99D3-B7814344ACA5}" type="datetimeFigureOut">
              <a:rPr lang="de-DE" smtClean="0"/>
              <a:t>06.03.2015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FDC6-D9A4-45E8-A03A-8757D14AA3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3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41AE-E1A3-4DC5-99D3-B7814344ACA5}" type="datetimeFigureOut">
              <a:rPr lang="de-DE" smtClean="0"/>
              <a:t>06.03.2015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FDC6-D9A4-45E8-A03A-8757D14AA3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56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41AE-E1A3-4DC5-99D3-B7814344ACA5}" type="datetimeFigureOut">
              <a:rPr lang="de-DE" smtClean="0"/>
              <a:t>06.03.2015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FDC6-D9A4-45E8-A03A-8757D14AA3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19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41AE-E1A3-4DC5-99D3-B7814344ACA5}" type="datetimeFigureOut">
              <a:rPr lang="de-DE" smtClean="0"/>
              <a:t>06.03.2015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FDC6-D9A4-45E8-A03A-8757D14AA3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79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41AE-E1A3-4DC5-99D3-B7814344ACA5}" type="datetimeFigureOut">
              <a:rPr lang="de-DE" smtClean="0"/>
              <a:t>06.03.2015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FDC6-D9A4-45E8-A03A-8757D14AA3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7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41AE-E1A3-4DC5-99D3-B7814344ACA5}" type="datetimeFigureOut">
              <a:rPr lang="de-DE" smtClean="0"/>
              <a:t>06.03.2015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FDC6-D9A4-45E8-A03A-8757D14AA3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7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41AE-E1A3-4DC5-99D3-B7814344ACA5}" type="datetimeFigureOut">
              <a:rPr lang="de-DE" smtClean="0"/>
              <a:t>06.03.2015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FDC6-D9A4-45E8-A03A-8757D14AA3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59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41AE-E1A3-4DC5-99D3-B7814344ACA5}" type="datetimeFigureOut">
              <a:rPr lang="de-DE" smtClean="0"/>
              <a:t>06.03.2015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FDC6-D9A4-45E8-A03A-8757D14AA3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25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41AE-E1A3-4DC5-99D3-B7814344ACA5}" type="datetimeFigureOut">
              <a:rPr lang="de-DE" smtClean="0"/>
              <a:t>06.03.2015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FDC6-D9A4-45E8-A03A-8757D14AA3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41AE-E1A3-4DC5-99D3-B7814344ACA5}" type="datetimeFigureOut">
              <a:rPr lang="de-DE" smtClean="0"/>
              <a:t>06.03.2015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FDC6-D9A4-45E8-A03A-8757D14AA3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15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41AE-E1A3-4DC5-99D3-B7814344ACA5}" type="datetimeFigureOut">
              <a:rPr lang="de-DE" smtClean="0"/>
              <a:t>06.03.2015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FDC6-D9A4-45E8-A03A-8757D14AA3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1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41AE-E1A3-4DC5-99D3-B7814344ACA5}" type="datetimeFigureOut">
              <a:rPr lang="de-DE" smtClean="0"/>
              <a:t>06.03.2015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3FDC6-D9A4-45E8-A03A-8757D14AA3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56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3122548" y="548680"/>
            <a:ext cx="5841939" cy="5029820"/>
            <a:chOff x="3122548" y="548680"/>
            <a:chExt cx="5841939" cy="502982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67860" y="2636912"/>
              <a:ext cx="579662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Connector 5"/>
            <p:cNvSpPr>
              <a:spLocks noChangeAspect="1"/>
            </p:cNvSpPr>
            <p:nvPr/>
          </p:nvSpPr>
          <p:spPr>
            <a:xfrm>
              <a:off x="4067976" y="665399"/>
              <a:ext cx="288000" cy="2880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4788056" y="548680"/>
              <a:ext cx="288000" cy="2880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lowchart: Connector 7"/>
            <p:cNvSpPr>
              <a:spLocks noChangeAspect="1"/>
            </p:cNvSpPr>
            <p:nvPr/>
          </p:nvSpPr>
          <p:spPr>
            <a:xfrm>
              <a:off x="5580112" y="629416"/>
              <a:ext cx="288000" cy="288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3779912" y="1628800"/>
              <a:ext cx="2520280" cy="73808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00192" y="1628800"/>
              <a:ext cx="26642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Arial Narrow" panose="020B0606020202030204" pitchFamily="34" charset="0"/>
                </a:rPr>
                <a:t>Data output directory</a:t>
              </a:r>
              <a:endParaRPr lang="de-DE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28184" y="548680"/>
              <a:ext cx="1170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latin typeface="Arial Narrow" panose="020B0606020202030204" pitchFamily="34" charset="0"/>
                </a:rPr>
                <a:t>Processes</a:t>
              </a:r>
              <a:endParaRPr lang="de-DE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4789545" y="1700808"/>
              <a:ext cx="216024" cy="1800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4067960" y="1708093"/>
              <a:ext cx="216024" cy="18002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685776" y="1689330"/>
              <a:ext cx="216024" cy="180020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29319" y="2114854"/>
              <a:ext cx="216024" cy="1800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96020" y="2040513"/>
              <a:ext cx="216024" cy="1800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49788" y="2012893"/>
              <a:ext cx="216024" cy="1800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211976" y="962485"/>
              <a:ext cx="0" cy="5222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932056" y="891923"/>
              <a:ext cx="0" cy="5222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724112" y="962485"/>
              <a:ext cx="0" cy="5222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6200000">
              <a:off x="2387731" y="1430866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ourier" pitchFamily="49" charset="0"/>
                </a:rPr>
                <a:t>u</a:t>
              </a:r>
              <a:r>
                <a:rPr lang="de-DE" dirty="0" smtClean="0">
                  <a:latin typeface="Courier" pitchFamily="49" charset="0"/>
                </a:rPr>
                <a:t>ser program</a:t>
              </a:r>
              <a:endParaRPr lang="de-DE" dirty="0">
                <a:latin typeface="Courier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2456661" y="3438363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Courier" pitchFamily="49" charset="0"/>
                </a:rPr>
                <a:t>smartreport</a:t>
              </a:r>
              <a:endParaRPr lang="de-DE" dirty="0">
                <a:latin typeface="Courier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167860" y="4513339"/>
              <a:ext cx="579662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6200000">
              <a:off x="2801306" y="4887927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Courier" pitchFamily="49" charset="0"/>
                </a:rPr>
                <a:t>sphinx</a:t>
              </a:r>
              <a:endParaRPr lang="de-DE" dirty="0">
                <a:latin typeface="Courier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92371" y="2102903"/>
              <a:ext cx="1172116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cfg-file</a:t>
              </a:r>
            </a:p>
          </p:txBody>
        </p:sp>
        <p:cxnSp>
          <p:nvCxnSpPr>
            <p:cNvPr id="30" name="Elbow Connector 29"/>
            <p:cNvCxnSpPr>
              <a:endCxn id="28" idx="0"/>
            </p:cNvCxnSpPr>
            <p:nvPr/>
          </p:nvCxnSpPr>
          <p:spPr>
            <a:xfrm>
              <a:off x="5901800" y="1223634"/>
              <a:ext cx="2476629" cy="87926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7792371" y="2772475"/>
              <a:ext cx="1172116" cy="1520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report templates</a:t>
              </a:r>
              <a:endParaRPr lang="de-DE" sz="20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99112" y="2862718"/>
              <a:ext cx="1116108" cy="13401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smtClean="0">
                  <a:latin typeface="Arial Narrow" panose="020B0606020202030204" pitchFamily="34" charset="0"/>
                </a:rPr>
                <a:t>index.rst</a:t>
              </a:r>
            </a:p>
            <a:p>
              <a:pPr algn="ctr"/>
              <a:r>
                <a:rPr lang="de-DE" sz="2000" dirty="0" smtClean="0">
                  <a:latin typeface="Arial Narrow" panose="020B0606020202030204" pitchFamily="34" charset="0"/>
                </a:rPr>
                <a:t>*.rst</a:t>
              </a:r>
              <a:endParaRPr lang="de-DE" sz="2000" dirty="0">
                <a:latin typeface="Arial Narrow" panose="020B0606020202030204" pitchFamily="34" charset="0"/>
              </a:endParaRPr>
            </a:p>
          </p:txBody>
        </p:sp>
        <p:cxnSp>
          <p:nvCxnSpPr>
            <p:cNvPr id="34" name="Elbow Connector 33"/>
            <p:cNvCxnSpPr>
              <a:stCxn id="28" idx="1"/>
            </p:cNvCxnSpPr>
            <p:nvPr/>
          </p:nvCxnSpPr>
          <p:spPr>
            <a:xfrm rot="10800000" flipV="1">
              <a:off x="5005569" y="2302958"/>
              <a:ext cx="2786802" cy="98202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1" idx="1"/>
            </p:cNvCxnSpPr>
            <p:nvPr/>
          </p:nvCxnSpPr>
          <p:spPr>
            <a:xfrm rot="10800000" flipV="1">
              <a:off x="5112045" y="3532786"/>
              <a:ext cx="2680327" cy="328262"/>
            </a:xfrm>
            <a:prstGeom prst="bentConnector3">
              <a:avLst>
                <a:gd name="adj1" fmla="val 2478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0" idx="2"/>
              <a:endCxn id="32" idx="0"/>
            </p:cNvCxnSpPr>
            <p:nvPr/>
          </p:nvCxnSpPr>
          <p:spPr>
            <a:xfrm rot="5400000">
              <a:off x="4450691" y="2273357"/>
              <a:ext cx="495836" cy="682886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Multidocument 44"/>
            <p:cNvSpPr/>
            <p:nvPr/>
          </p:nvSpPr>
          <p:spPr>
            <a:xfrm>
              <a:off x="3756314" y="4705331"/>
              <a:ext cx="1044084" cy="734523"/>
            </a:xfrm>
            <a:prstGeom prst="flowChartMultidocumen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12044" y="4887926"/>
              <a:ext cx="2131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Arial Narrow" panose="020B0606020202030204" pitchFamily="34" charset="0"/>
                </a:rPr>
                <a:t>r</a:t>
              </a:r>
              <a:r>
                <a:rPr lang="de-DE" sz="2000" dirty="0" smtClean="0">
                  <a:latin typeface="Arial Narrow" panose="020B0606020202030204" pitchFamily="34" charset="0"/>
                </a:rPr>
                <a:t>eport (html, PDF, ...)</a:t>
              </a:r>
              <a:endParaRPr lang="de-DE" sz="2000" dirty="0">
                <a:latin typeface="Arial Narrow" panose="020B0606020202030204" pitchFamily="34" charset="0"/>
              </a:endParaRPr>
            </a:p>
          </p:txBody>
        </p:sp>
        <p:cxnSp>
          <p:nvCxnSpPr>
            <p:cNvPr id="48" name="Straight Arrow Connector 47"/>
            <p:cNvCxnSpPr>
              <a:stCxn id="32" idx="2"/>
              <a:endCxn id="45" idx="0"/>
            </p:cNvCxnSpPr>
            <p:nvPr/>
          </p:nvCxnSpPr>
          <p:spPr>
            <a:xfrm flipH="1">
              <a:off x="4350185" y="4202852"/>
              <a:ext cx="6981" cy="5024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922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6</cp:revision>
  <dcterms:created xsi:type="dcterms:W3CDTF">2015-03-06T17:24:47Z</dcterms:created>
  <dcterms:modified xsi:type="dcterms:W3CDTF">2015-03-06T18:48:38Z</dcterms:modified>
</cp:coreProperties>
</file>