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media/image59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22.jpeg" ContentType="image/jpeg"/>
  <Override PartName="/ppt/media/image75.png" ContentType="image/png"/>
  <Override PartName="/ppt/media/image48.png" ContentType="image/png"/>
  <Override PartName="/ppt/media/image57.png" ContentType="image/png"/>
  <Override PartName="/ppt/media/image20.png" ContentType="image/png"/>
  <Override PartName="/ppt/media/image21.png" ContentType="image/png"/>
  <Override PartName="/ppt/media/image58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85.jpeg" ContentType="image/jpe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9.png" ContentType="image/png"/>
  <Override PartName="/ppt/media/image77.png" ContentType="image/png"/>
  <Override PartName="/ppt/media/image87.png" ContentType="image/png"/>
  <Override PartName="/ppt/media/image49.jpeg" ContentType="image/jpeg"/>
  <Override PartName="/ppt/media/image88.png" ContentType="image/png"/>
  <Override PartName="/ppt/media/image79.png" ContentType="image/png"/>
  <Override PartName="/ppt/media/image78.png" ContentType="image/png"/>
  <Override PartName="/ppt/media/image76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28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24.png" ContentType="image/png"/>
  <Override PartName="/ppt/media/image11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A2494D-0DB7-49E6-BF3B-5B628F1E60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https://forms.gle/Ds8A5wDqpVfTS7xD7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AT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D2D945-140C-411F-838D-F3A994F6E032}" type="slidenum">
              <a:rPr b="0" lang="de-AT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A52514-0544-42A8-A607-68C4A3F1BD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BBB78-4699-439D-BAD1-7E8FD8243B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C2B208-0822-4A1A-89BE-DB9DC3C79F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F2E8B8-C1C7-4CA9-82BA-320E3DA2A6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B235E1-F322-46F9-9724-D6D73B8B4C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A7D602-85B7-4EBA-A628-74793AB33D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B8C47F-0364-45EF-9343-46BC656B95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AE7C5D-9B8D-439C-B98B-303C190E1C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6D0C1-ED31-4887-9BC8-D02AAC647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26146-23BC-472A-84CB-A64C647E2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74FCF8-5214-4096-8F8C-E431D5C3C7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202F66-49D9-4CDF-B88F-F2B7C3DA0F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89F66E-CDE5-4A28-B642-46CF2374DB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48C287-8662-47F3-BF79-19964120E8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AF09A6-7154-4C1E-B9C6-5EFCFE9AF4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6CF04B-41E9-43B9-88CF-501FA0865D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0D960-2F64-4AB0-A690-6C5A09AFE1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265DF7-2978-4B00-8954-A4A1989F85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24CB8B-90E4-42E3-92F0-6E45D85356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D114FE-343D-4A2E-99FA-E09AB0128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9D2353-DD7D-4E62-86B1-A19314D417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3121F6-2414-43C7-829F-176FD36389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751BF6-E784-4066-BFA2-DD932898E7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17A3EC-F80A-458A-889C-F7BA3C305E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2D49F6-08A9-4106-9A7E-53AF0B029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9004C8-04B7-413A-ADF0-91F3ED9444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69F725-13FC-4E3E-8418-E1A2651613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6DC7C1-09A0-4E58-A95F-51C89503A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1E7B10-D8BB-465C-B54C-663E35EF1E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C4D66E-E069-4BF4-9128-48893FD81A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25F60E-E9A9-4DA7-9C7C-7821CD5D17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D91BAE-5990-4255-8EE3-A33ACC7C26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AA5F30-FF98-48C1-A239-505310A9E7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F43CBF-18AC-409C-B36D-56F8A2AC45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2873A0-336C-407C-A888-603169703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24DC72-6BC2-4D8E-B3C2-FCA62D9180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F9758D-477C-478F-9EE2-52E306782C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AE1E86-EEE7-45BA-BFB8-D7D3A3325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CCA4F5-E112-4E90-B81B-4703099A24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B13604-EE3C-4F6E-AA06-24BC1D6734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080B96-EE83-45B3-9739-28C86368B7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809DFF-3D59-4BE8-A3F1-8CB8344DD4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F5CB1D-5617-4887-A9E7-9A9C21E518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C39893-E0BC-4DAA-815E-7B4424B97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FBB8A-6185-4227-8C42-98A9279506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06D2D9-23F4-41E1-B93C-25987778E9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E3BC6F-6924-4A2C-B8F6-A505160EC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C0FF7B-7984-4DC6-A1A0-F1D909B1C2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10445400" y="0"/>
            <a:ext cx="1746000" cy="940680"/>
          </a:xfrm>
          <a:prstGeom prst="rect">
            <a:avLst/>
          </a:prstGeom>
          <a:ln w="0">
            <a:noFill/>
          </a:ln>
        </p:spPr>
      </p:pic>
      <p:sp>
        <p:nvSpPr>
          <p:cNvPr id="1" name="Rechteck 7"/>
          <p:cNvSpPr/>
          <p:nvPr/>
        </p:nvSpPr>
        <p:spPr>
          <a:xfrm>
            <a:off x="0" y="6729840"/>
            <a:ext cx="12191400" cy="12744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de-AT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fld id="{F0465471-397E-40C3-9136-A8D5D5F1D3D8}" type="slidenum">
              <a:rPr b="0" lang="de-AT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6" descr=""/>
          <p:cNvPicPr/>
          <p:nvPr/>
        </p:nvPicPr>
        <p:blipFill>
          <a:blip r:embed="rId2"/>
          <a:stretch/>
        </p:blipFill>
        <p:spPr>
          <a:xfrm>
            <a:off x="10445400" y="0"/>
            <a:ext cx="1746000" cy="940680"/>
          </a:xfrm>
          <a:prstGeom prst="rect">
            <a:avLst/>
          </a:prstGeom>
          <a:ln w="0">
            <a:noFill/>
          </a:ln>
        </p:spPr>
      </p:pic>
      <p:sp>
        <p:nvSpPr>
          <p:cNvPr id="44" name="Rechteck 7"/>
          <p:cNvSpPr/>
          <p:nvPr/>
        </p:nvSpPr>
        <p:spPr>
          <a:xfrm>
            <a:off x="0" y="6729840"/>
            <a:ext cx="12191400" cy="12744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Grafik 18" descr="Ein Bild, das Tex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104120" y="5906520"/>
            <a:ext cx="2895840" cy="473400"/>
          </a:xfrm>
          <a:prstGeom prst="rect">
            <a:avLst/>
          </a:prstGeom>
          <a:ln w="0">
            <a:noFill/>
          </a:ln>
        </p:spPr>
      </p:pic>
      <p:pic>
        <p:nvPicPr>
          <p:cNvPr id="46" name="Grafik 8" descr=""/>
          <p:cNvPicPr/>
          <p:nvPr/>
        </p:nvPicPr>
        <p:blipFill>
          <a:blip r:embed="rId4"/>
          <a:stretch/>
        </p:blipFill>
        <p:spPr>
          <a:xfrm>
            <a:off x="-9720" y="1459800"/>
            <a:ext cx="7719120" cy="5134680"/>
          </a:xfrm>
          <a:prstGeom prst="rect">
            <a:avLst/>
          </a:prstGeom>
          <a:ln w="0">
            <a:noFill/>
          </a:ln>
        </p:spPr>
      </p:pic>
      <p:sp>
        <p:nvSpPr>
          <p:cNvPr id="47" name="Rechteck 11"/>
          <p:cNvSpPr/>
          <p:nvPr/>
        </p:nvSpPr>
        <p:spPr>
          <a:xfrm>
            <a:off x="7719840" y="0"/>
            <a:ext cx="4471200" cy="685728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fik 13" descr=""/>
          <p:cNvPicPr/>
          <p:nvPr/>
        </p:nvPicPr>
        <p:blipFill>
          <a:blip r:embed="rId5"/>
          <a:srcRect l="0" t="0" r="48787" b="22695"/>
          <a:stretch/>
        </p:blipFill>
        <p:spPr>
          <a:xfrm>
            <a:off x="9167760" y="886320"/>
            <a:ext cx="4006080" cy="188280"/>
          </a:xfrm>
          <a:prstGeom prst="rect">
            <a:avLst/>
          </a:prstGeom>
          <a:ln w="0">
            <a:noFill/>
          </a:ln>
        </p:spPr>
      </p:pic>
      <p:pic>
        <p:nvPicPr>
          <p:cNvPr id="49" name="Grafik 19" descr=""/>
          <p:cNvPicPr/>
          <p:nvPr/>
        </p:nvPicPr>
        <p:blipFill>
          <a:blip r:embed="rId6"/>
          <a:stretch/>
        </p:blipFill>
        <p:spPr>
          <a:xfrm>
            <a:off x="152280" y="191520"/>
            <a:ext cx="2742480" cy="1477440"/>
          </a:xfrm>
          <a:prstGeom prst="rect">
            <a:avLst/>
          </a:prstGeom>
          <a:ln w="0">
            <a:noFill/>
          </a:ln>
        </p:spPr>
      </p:pic>
      <p:sp>
        <p:nvSpPr>
          <p:cNvPr id="50" name="Rechteck 20"/>
          <p:cNvSpPr/>
          <p:nvPr/>
        </p:nvSpPr>
        <p:spPr>
          <a:xfrm>
            <a:off x="0" y="6539040"/>
            <a:ext cx="7719120" cy="31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Grafik 23" descr="Ein Bild, das Text enthält.&#10;&#10;Automatisch generierte Beschreibung"/>
          <p:cNvPicPr/>
          <p:nvPr/>
        </p:nvPicPr>
        <p:blipFill>
          <a:blip r:embed="rId7"/>
          <a:stretch/>
        </p:blipFill>
        <p:spPr>
          <a:xfrm>
            <a:off x="9458280" y="6073200"/>
            <a:ext cx="1208880" cy="5014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de-AT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fld id="{007FA7F5-A9FA-49D6-9CBD-535F2A28ED6B}" type="slidenum">
              <a:rPr b="0" lang="de-AT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6" descr=""/>
          <p:cNvPicPr/>
          <p:nvPr/>
        </p:nvPicPr>
        <p:blipFill>
          <a:blip r:embed="rId2"/>
          <a:stretch/>
        </p:blipFill>
        <p:spPr>
          <a:xfrm>
            <a:off x="10445400" y="0"/>
            <a:ext cx="1746000" cy="940680"/>
          </a:xfrm>
          <a:prstGeom prst="rect">
            <a:avLst/>
          </a:prstGeom>
          <a:ln w="0">
            <a:noFill/>
          </a:ln>
        </p:spPr>
      </p:pic>
      <p:sp>
        <p:nvSpPr>
          <p:cNvPr id="94" name="Rechteck 7"/>
          <p:cNvSpPr/>
          <p:nvPr/>
        </p:nvSpPr>
        <p:spPr>
          <a:xfrm>
            <a:off x="0" y="6729840"/>
            <a:ext cx="12191400" cy="12744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Grafik 18" descr="Ein Bild, das Tex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104120" y="5906520"/>
            <a:ext cx="2895840" cy="4734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8" descr=""/>
          <p:cNvPicPr/>
          <p:nvPr/>
        </p:nvPicPr>
        <p:blipFill>
          <a:blip r:embed="rId4"/>
          <a:stretch/>
        </p:blipFill>
        <p:spPr>
          <a:xfrm>
            <a:off x="-9720" y="1459800"/>
            <a:ext cx="7719120" cy="5134680"/>
          </a:xfrm>
          <a:prstGeom prst="rect">
            <a:avLst/>
          </a:prstGeom>
          <a:ln w="0">
            <a:noFill/>
          </a:ln>
        </p:spPr>
      </p:pic>
      <p:sp>
        <p:nvSpPr>
          <p:cNvPr id="97" name="Rechteck 11"/>
          <p:cNvSpPr/>
          <p:nvPr/>
        </p:nvSpPr>
        <p:spPr>
          <a:xfrm>
            <a:off x="7719840" y="0"/>
            <a:ext cx="4471200" cy="685728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Grafik 13" descr=""/>
          <p:cNvPicPr/>
          <p:nvPr/>
        </p:nvPicPr>
        <p:blipFill>
          <a:blip r:embed="rId5"/>
          <a:srcRect l="0" t="0" r="48787" b="22695"/>
          <a:stretch/>
        </p:blipFill>
        <p:spPr>
          <a:xfrm>
            <a:off x="9167760" y="886320"/>
            <a:ext cx="4006080" cy="188280"/>
          </a:xfrm>
          <a:prstGeom prst="rect">
            <a:avLst/>
          </a:prstGeom>
          <a:ln w="0">
            <a:noFill/>
          </a:ln>
        </p:spPr>
      </p:pic>
      <p:pic>
        <p:nvPicPr>
          <p:cNvPr id="99" name="Grafik 19" descr=""/>
          <p:cNvPicPr/>
          <p:nvPr/>
        </p:nvPicPr>
        <p:blipFill>
          <a:blip r:embed="rId6"/>
          <a:stretch/>
        </p:blipFill>
        <p:spPr>
          <a:xfrm>
            <a:off x="152280" y="191520"/>
            <a:ext cx="2742480" cy="1477440"/>
          </a:xfrm>
          <a:prstGeom prst="rect">
            <a:avLst/>
          </a:prstGeom>
          <a:ln w="0">
            <a:noFill/>
          </a:ln>
        </p:spPr>
      </p:pic>
      <p:sp>
        <p:nvSpPr>
          <p:cNvPr id="100" name="Rechteck 20"/>
          <p:cNvSpPr/>
          <p:nvPr/>
        </p:nvSpPr>
        <p:spPr>
          <a:xfrm>
            <a:off x="0" y="6539040"/>
            <a:ext cx="7719120" cy="31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Grafik 23" descr="Ein Bild, das Text enthält.&#10;&#10;Automatisch generierte Beschreibung"/>
          <p:cNvPicPr/>
          <p:nvPr/>
        </p:nvPicPr>
        <p:blipFill>
          <a:blip r:embed="rId7"/>
          <a:stretch/>
        </p:blipFill>
        <p:spPr>
          <a:xfrm>
            <a:off x="9458280" y="6073200"/>
            <a:ext cx="1208880" cy="50148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de-AT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fld id="{784BB7E3-0139-4326-A70E-2D8EA6F50414}" type="slidenum">
              <a:rPr b="0" lang="de-AT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rafik 6" descr=""/>
          <p:cNvPicPr/>
          <p:nvPr/>
        </p:nvPicPr>
        <p:blipFill>
          <a:blip r:embed="rId2"/>
          <a:stretch/>
        </p:blipFill>
        <p:spPr>
          <a:xfrm>
            <a:off x="10445400" y="0"/>
            <a:ext cx="1746000" cy="940680"/>
          </a:xfrm>
          <a:prstGeom prst="rect">
            <a:avLst/>
          </a:prstGeom>
          <a:ln w="0">
            <a:noFill/>
          </a:ln>
        </p:spPr>
      </p:pic>
      <p:sp>
        <p:nvSpPr>
          <p:cNvPr id="144" name="Rechteck 7"/>
          <p:cNvSpPr/>
          <p:nvPr/>
        </p:nvSpPr>
        <p:spPr>
          <a:xfrm>
            <a:off x="0" y="6729840"/>
            <a:ext cx="12191400" cy="12744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Grafik 18" descr="Ein Bild, das Tex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104120" y="5906520"/>
            <a:ext cx="2895840" cy="47340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8" descr=""/>
          <p:cNvPicPr/>
          <p:nvPr/>
        </p:nvPicPr>
        <p:blipFill>
          <a:blip r:embed="rId4"/>
          <a:stretch/>
        </p:blipFill>
        <p:spPr>
          <a:xfrm>
            <a:off x="-9720" y="1459800"/>
            <a:ext cx="7719120" cy="5134680"/>
          </a:xfrm>
          <a:prstGeom prst="rect">
            <a:avLst/>
          </a:prstGeom>
          <a:ln w="0">
            <a:noFill/>
          </a:ln>
        </p:spPr>
      </p:pic>
      <p:sp>
        <p:nvSpPr>
          <p:cNvPr id="147" name="Rechteck 11"/>
          <p:cNvSpPr/>
          <p:nvPr/>
        </p:nvSpPr>
        <p:spPr>
          <a:xfrm>
            <a:off x="7719840" y="0"/>
            <a:ext cx="4471200" cy="6857280"/>
          </a:xfrm>
          <a:prstGeom prst="rect">
            <a:avLst/>
          </a:prstGeom>
          <a:solidFill>
            <a:srgbClr val="3fb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Grafik 13" descr=""/>
          <p:cNvPicPr/>
          <p:nvPr/>
        </p:nvPicPr>
        <p:blipFill>
          <a:blip r:embed="rId5"/>
          <a:srcRect l="0" t="0" r="48787" b="22695"/>
          <a:stretch/>
        </p:blipFill>
        <p:spPr>
          <a:xfrm>
            <a:off x="9167760" y="886320"/>
            <a:ext cx="4006080" cy="188280"/>
          </a:xfrm>
          <a:prstGeom prst="rect">
            <a:avLst/>
          </a:prstGeom>
          <a:ln w="0">
            <a:noFill/>
          </a:ln>
        </p:spPr>
      </p:pic>
      <p:pic>
        <p:nvPicPr>
          <p:cNvPr id="149" name="Grafik 19" descr=""/>
          <p:cNvPicPr/>
          <p:nvPr/>
        </p:nvPicPr>
        <p:blipFill>
          <a:blip r:embed="rId6"/>
          <a:stretch/>
        </p:blipFill>
        <p:spPr>
          <a:xfrm>
            <a:off x="152280" y="191520"/>
            <a:ext cx="2742480" cy="1477440"/>
          </a:xfrm>
          <a:prstGeom prst="rect">
            <a:avLst/>
          </a:prstGeom>
          <a:ln w="0">
            <a:noFill/>
          </a:ln>
        </p:spPr>
      </p:pic>
      <p:sp>
        <p:nvSpPr>
          <p:cNvPr id="150" name="Rechteck 20"/>
          <p:cNvSpPr/>
          <p:nvPr/>
        </p:nvSpPr>
        <p:spPr>
          <a:xfrm>
            <a:off x="0" y="6539040"/>
            <a:ext cx="7719120" cy="31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Grafik 23" descr="Ein Bild, das Text enthält.&#10;&#10;Automatisch generierte Beschreibung"/>
          <p:cNvPicPr/>
          <p:nvPr/>
        </p:nvPicPr>
        <p:blipFill>
          <a:blip r:embed="rId7"/>
          <a:stretch/>
        </p:blipFill>
        <p:spPr>
          <a:xfrm>
            <a:off x="9458280" y="6073200"/>
            <a:ext cx="1208880" cy="50148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de-AT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fld id="{48A2FD39-CA4D-43BF-9C05-8ABAF3A1505A}" type="slidenum">
              <a:rPr b="0" lang="de-AT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jpeg"/><Relationship Id="rId5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jpeg"/><Relationship Id="rId5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90000"/>
              </a:lnSpc>
              <a:buNone/>
            </a:pPr>
            <a:br>
              <a:rPr sz="3200"/>
            </a:br>
            <a:br>
              <a:rPr sz="3200"/>
            </a:br>
            <a:r>
              <a:rPr b="1" lang="de-DE" sz="3200" spc="-1" strike="noStrike">
                <a:solidFill>
                  <a:srgbClr val="000000"/>
                </a:solidFill>
                <a:latin typeface="Montserrat Light"/>
              </a:rPr>
              <a:t>Python meets Flutter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0" name="Inhaltsplatzhalter 5" descr=""/>
          <p:cNvPicPr/>
          <p:nvPr/>
        </p:nvPicPr>
        <p:blipFill>
          <a:blip r:embed="rId1"/>
          <a:stretch/>
        </p:blipFill>
        <p:spPr>
          <a:xfrm>
            <a:off x="2830680" y="2388240"/>
            <a:ext cx="6529680" cy="435060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pic>
        <p:nvPicPr>
          <p:cNvPr id="201" name="Picture 2" descr="So installieren Sie Python (Programmiersprache) im 2021 Windows / Mac /  Linux - Daten eingeben"/>
          <p:cNvPicPr/>
          <p:nvPr/>
        </p:nvPicPr>
        <p:blipFill>
          <a:blip r:embed="rId2"/>
          <a:stretch/>
        </p:blipFill>
        <p:spPr>
          <a:xfrm>
            <a:off x="838080" y="1553760"/>
            <a:ext cx="1668600" cy="166860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4" descr="Google Flutter 1.12 und Dart 2.7 verfügbar"/>
          <p:cNvPicPr/>
          <p:nvPr/>
        </p:nvPicPr>
        <p:blipFill>
          <a:blip r:embed="rId3"/>
          <a:stretch/>
        </p:blipFill>
        <p:spPr>
          <a:xfrm>
            <a:off x="9846000" y="1615320"/>
            <a:ext cx="1668600" cy="166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Flutter Frontend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2" name="Grafik 2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93" name="Grafik 4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94" name="Grafik 5" descr=""/>
          <p:cNvPicPr/>
          <p:nvPr/>
        </p:nvPicPr>
        <p:blipFill>
          <a:blip r:embed="rId3"/>
          <a:stretch/>
        </p:blipFill>
        <p:spPr>
          <a:xfrm>
            <a:off x="-356400" y="144180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295" name="Picture 4" descr="Google Flutter 1.12 und Dart 2.7 verfügbar"/>
          <p:cNvPicPr/>
          <p:nvPr/>
        </p:nvPicPr>
        <p:blipFill>
          <a:blip r:embed="rId4"/>
          <a:stretch/>
        </p:blipFill>
        <p:spPr>
          <a:xfrm>
            <a:off x="1715040" y="1911960"/>
            <a:ext cx="3923280" cy="39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rafik 22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8" name="Grafik 23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99" name="Grafik 24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59436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5943600" y="4572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5943600" y="5943600"/>
            <a:ext cx="1371240" cy="6854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971800" y="3657600"/>
            <a:ext cx="2971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"/>
          <p:cNvSpPr/>
          <p:nvPr/>
        </p:nvSpPr>
        <p:spPr>
          <a:xfrm>
            <a:off x="6629400" y="5486400"/>
            <a:ext cx="360" cy="4572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rafik 38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21" name="Grafik 39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322" name="Grafik 40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323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228600" y="2057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59436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5943600" y="4572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5943600" y="5943600"/>
            <a:ext cx="1371240" cy="6854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2971800" y="3657600"/>
            <a:ext cx="2971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6629400" y="5486400"/>
            <a:ext cx="360" cy="4572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600560" y="2286360"/>
            <a:ext cx="5029200" cy="914400"/>
          </a:xfrm>
          <a:prstGeom prst="curvedConnector3">
            <a:avLst>
              <a:gd name="adj1" fmla="val 90272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rafik 18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</a:t>
            </a:r>
            <a:br>
              <a:rPr sz="3200"/>
            </a:b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6" name="Grafik 19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347" name="Grafik 20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228600" y="2057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59436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41148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5943600" y="4572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5943600" y="5943600"/>
            <a:ext cx="1371240" cy="6854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1600200" y="2286000"/>
            <a:ext cx="5029200" cy="914400"/>
          </a:xfrm>
          <a:prstGeom prst="curvedConnector3">
            <a:avLst>
              <a:gd name="adj1" fmla="val 90272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"/>
          <p:cNvSpPr/>
          <p:nvPr/>
        </p:nvSpPr>
        <p:spPr>
          <a:xfrm>
            <a:off x="6629400" y="5486400"/>
            <a:ext cx="360" cy="4572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 flipH="1">
            <a:off x="5486400" y="3429000"/>
            <a:ext cx="4572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 flipH="1">
            <a:off x="3657600" y="3429000"/>
            <a:ext cx="4572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2971800" y="3657960"/>
            <a:ext cx="2971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rafik 10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373" name=""/>
          <p:cNvSpPr/>
          <p:nvPr/>
        </p:nvSpPr>
        <p:spPr>
          <a:xfrm>
            <a:off x="0" y="2743200"/>
            <a:ext cx="7543440" cy="1371240"/>
          </a:xfrm>
          <a:prstGeom prst="rect">
            <a:avLst/>
          </a:prstGeom>
          <a:solidFill>
            <a:srgbClr val="8ccb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75" name="Grafik 11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376" name="Grafik 12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377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228600" y="2057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Firebase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service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59436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Flutter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41148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5943600" y="4572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5943600" y="5943600"/>
            <a:ext cx="1371240" cy="6854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2971800" y="3657600"/>
            <a:ext cx="2971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"/>
          <p:cNvSpPr/>
          <p:nvPr/>
        </p:nvSpPr>
        <p:spPr>
          <a:xfrm>
            <a:off x="6629400" y="5486400"/>
            <a:ext cx="360" cy="4572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"/>
          <p:cNvSpPr/>
          <p:nvPr/>
        </p:nvSpPr>
        <p:spPr>
          <a:xfrm flipH="1">
            <a:off x="5486400" y="3429000"/>
            <a:ext cx="4572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 flipH="1">
            <a:off x="3657600" y="3429000"/>
            <a:ext cx="4572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1600560" y="2286360"/>
            <a:ext cx="5029200" cy="914400"/>
          </a:xfrm>
          <a:prstGeom prst="curvedConnector3">
            <a:avLst>
              <a:gd name="adj1" fmla="val 90272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Python Backend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2" name="Grafik 54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03" name="Grafik 55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04" name="Grafik 56" descr=""/>
          <p:cNvPicPr/>
          <p:nvPr/>
        </p:nvPicPr>
        <p:blipFill>
          <a:blip r:embed="rId3"/>
          <a:stretch/>
        </p:blipFill>
        <p:spPr>
          <a:xfrm>
            <a:off x="-347400" y="162576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405" name="Picture 3" descr="So installieren Sie Python (Programmiersprache) im 2021 Windows / Mac /  Linux - Daten eingeben"/>
          <p:cNvPicPr/>
          <p:nvPr/>
        </p:nvPicPr>
        <p:blipFill>
          <a:blip r:embed="rId4"/>
          <a:stretch/>
        </p:blipFill>
        <p:spPr>
          <a:xfrm>
            <a:off x="1734840" y="1867320"/>
            <a:ext cx="4145400" cy="41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Djang</a:t>
            </a: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o </a:t>
            </a: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Mode</a:t>
            </a: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7" name="Grafik 42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08" name="Grafik 43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09" name="Grafik 44" descr=""/>
          <p:cNvPicPr/>
          <p:nvPr/>
        </p:nvPicPr>
        <p:blipFill>
          <a:blip r:embed="rId3"/>
          <a:stretch/>
        </p:blipFill>
        <p:spPr>
          <a:xfrm>
            <a:off x="-356400" y="144180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4"/>
          <a:stretch/>
        </p:blipFill>
        <p:spPr>
          <a:xfrm>
            <a:off x="424080" y="1806840"/>
            <a:ext cx="6662520" cy="23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Django Admin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12" name="Grafik 46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13" name="Grafik 47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14" name="Grafik 48" descr=""/>
          <p:cNvPicPr/>
          <p:nvPr/>
        </p:nvPicPr>
        <p:blipFill>
          <a:blip r:embed="rId3"/>
          <a:stretch/>
        </p:blipFill>
        <p:spPr>
          <a:xfrm>
            <a:off x="-356400" y="144180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415" name="" descr=""/>
          <p:cNvPicPr/>
          <p:nvPr/>
        </p:nvPicPr>
        <p:blipFill>
          <a:blip r:embed="rId4"/>
          <a:stretch/>
        </p:blipFill>
        <p:spPr>
          <a:xfrm>
            <a:off x="457200" y="1600200"/>
            <a:ext cx="6629400" cy="314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Datenbank Migration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17" name="Grafik 8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18" name="Grafik 9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19" name="Grafik 13" descr=""/>
          <p:cNvPicPr/>
          <p:nvPr/>
        </p:nvPicPr>
        <p:blipFill>
          <a:blip r:embed="rId3"/>
          <a:stretch/>
        </p:blipFill>
        <p:spPr>
          <a:xfrm>
            <a:off x="-356400" y="144180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420" name="" descr=""/>
          <p:cNvPicPr/>
          <p:nvPr/>
        </p:nvPicPr>
        <p:blipFill>
          <a:blip r:embed="rId4"/>
          <a:stretch/>
        </p:blipFill>
        <p:spPr>
          <a:xfrm>
            <a:off x="619920" y="1672560"/>
            <a:ext cx="6045840" cy="44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Datenbank-</a:t>
            </a:r>
            <a:br>
              <a:rPr sz="3200"/>
            </a:b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Tabelle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2" name="Grafik 50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23" name="Grafik 51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24" name="Grafik 52" descr=""/>
          <p:cNvPicPr/>
          <p:nvPr/>
        </p:nvPicPr>
        <p:blipFill>
          <a:blip r:embed="rId3"/>
          <a:stretch/>
        </p:blipFill>
        <p:spPr>
          <a:xfrm>
            <a:off x="-356400" y="144180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425" name="" descr=""/>
          <p:cNvPicPr/>
          <p:nvPr/>
        </p:nvPicPr>
        <p:blipFill>
          <a:blip r:embed="rId4"/>
          <a:stretch/>
        </p:blipFill>
        <p:spPr>
          <a:xfrm>
            <a:off x="484920" y="1828800"/>
            <a:ext cx="6829920" cy="225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Agenda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4" name="Grafik 62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05" name="Grafik 63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64" descr=""/>
          <p:cNvPicPr/>
          <p:nvPr/>
        </p:nvPicPr>
        <p:blipFill>
          <a:blip r:embed="rId3"/>
          <a:stretch/>
        </p:blipFill>
        <p:spPr>
          <a:xfrm>
            <a:off x="-347400" y="158976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609840" y="1604520"/>
            <a:ext cx="6705000" cy="43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Montserrat"/>
              </a:rPr>
              <a:t>Vorstellungsrunde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Montserrat"/>
              </a:rPr>
              <a:t>Impuls Entwicklung Flutter &amp; Python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Montserrat"/>
              </a:rPr>
              <a:t>Architekturüberblick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Montserrat"/>
              </a:rPr>
              <a:t>Beispiel-Anwendung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Montserrat"/>
              </a:rPr>
              <a:t>Diskussion und Erfahrungsauschtausch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Flutter Frontend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27" name="Grafik 58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28" name="Grafik 59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29" name="Grafik 60" descr=""/>
          <p:cNvPicPr/>
          <p:nvPr/>
        </p:nvPicPr>
        <p:blipFill>
          <a:blip r:embed="rId3"/>
          <a:stretch/>
        </p:blipFill>
        <p:spPr>
          <a:xfrm>
            <a:off x="-356400" y="144180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430" name="Picture 5" descr="Google Flutter 1.12 und Dart 2.7 verfügbar"/>
          <p:cNvPicPr/>
          <p:nvPr/>
        </p:nvPicPr>
        <p:blipFill>
          <a:blip r:embed="rId4"/>
          <a:stretch/>
        </p:blipFill>
        <p:spPr>
          <a:xfrm>
            <a:off x="1715040" y="1911960"/>
            <a:ext cx="3923280" cy="39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Foto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2" name="Grafik 2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33" name="Grafik 3" descr=""/>
          <p:cNvPicPr/>
          <p:nvPr/>
        </p:nvPicPr>
        <p:blipFill>
          <a:blip r:embed="rId2"/>
          <a:stretch/>
        </p:blipFill>
        <p:spPr>
          <a:xfrm>
            <a:off x="8816760" y="5551560"/>
            <a:ext cx="4429080" cy="11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Montserrat Light"/>
              </a:rPr>
              <a:t>Euer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36" name="Picture 2" descr="Vorschau Ihres QR Code"/>
          <p:cNvPicPr/>
          <p:nvPr/>
        </p:nvPicPr>
        <p:blipFill>
          <a:blip r:embed="rId1"/>
          <a:stretch/>
        </p:blipFill>
        <p:spPr>
          <a:xfrm>
            <a:off x="3882240" y="1825560"/>
            <a:ext cx="4426920" cy="44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Happy networking!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8" name="Grafik 2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439" name="Grafik 3" descr=""/>
          <p:cNvPicPr/>
          <p:nvPr/>
        </p:nvPicPr>
        <p:blipFill>
          <a:blip r:embed="rId2"/>
          <a:stretch/>
        </p:blipFill>
        <p:spPr>
          <a:xfrm>
            <a:off x="8413560" y="5354280"/>
            <a:ext cx="4429080" cy="11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Vorstellungsrunde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9" name="Grafik 2" descr=""/>
          <p:cNvPicPr/>
          <p:nvPr/>
        </p:nvPicPr>
        <p:blipFill>
          <a:blip r:embed="rId1"/>
          <a:stretch/>
        </p:blipFill>
        <p:spPr>
          <a:xfrm>
            <a:off x="8822520" y="56592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10" name="Grafik 4" descr=""/>
          <p:cNvPicPr/>
          <p:nvPr/>
        </p:nvPicPr>
        <p:blipFill>
          <a:blip r:embed="rId2"/>
          <a:stretch/>
        </p:blipFill>
        <p:spPr>
          <a:xfrm>
            <a:off x="7960680" y="5463360"/>
            <a:ext cx="4429080" cy="11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Impuls Entwicklung</a:t>
            </a:r>
            <a:br>
              <a:rPr sz="3200"/>
            </a:b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Flutter &amp; Python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2" name="Grafik 2" descr=""/>
          <p:cNvPicPr/>
          <p:nvPr/>
        </p:nvPicPr>
        <p:blipFill>
          <a:blip r:embed="rId1"/>
          <a:stretch/>
        </p:blipFill>
        <p:spPr>
          <a:xfrm>
            <a:off x="8057520" y="56037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13" name="Grafik 4" descr=""/>
          <p:cNvPicPr/>
          <p:nvPr/>
        </p:nvPicPr>
        <p:blipFill>
          <a:blip r:embed="rId2"/>
          <a:stretch/>
        </p:blipFill>
        <p:spPr>
          <a:xfrm>
            <a:off x="8804880" y="668160"/>
            <a:ext cx="4429080" cy="11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Python Backend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Grafik 2" descr=""/>
          <p:cNvPicPr/>
          <p:nvPr/>
        </p:nvPicPr>
        <p:blipFill>
          <a:blip r:embed="rId1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16" name="Grafik 4" descr=""/>
          <p:cNvPicPr/>
          <p:nvPr/>
        </p:nvPicPr>
        <p:blipFill>
          <a:blip r:embed="rId2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17" name="Grafik 7" descr=""/>
          <p:cNvPicPr/>
          <p:nvPr/>
        </p:nvPicPr>
        <p:blipFill>
          <a:blip r:embed="rId3"/>
          <a:stretch/>
        </p:blipFill>
        <p:spPr>
          <a:xfrm>
            <a:off x="-347400" y="1625760"/>
            <a:ext cx="8067960" cy="5104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2" descr="So installieren Sie Python (Programmiersprache) im 2021 Windows / Mac /  Linux - Daten eingeben"/>
          <p:cNvPicPr/>
          <p:nvPr/>
        </p:nvPicPr>
        <p:blipFill>
          <a:blip r:embed="rId4"/>
          <a:stretch/>
        </p:blipFill>
        <p:spPr>
          <a:xfrm>
            <a:off x="1734840" y="1867320"/>
            <a:ext cx="4145400" cy="41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rafik 6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1" name="Grafik 15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22" name="Grafik 16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223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rafik 34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3" name="Grafik 35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36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rafik 30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1" name="Grafik 31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52" name="Grafik 32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253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5943600" y="4572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971800" y="3657600"/>
            <a:ext cx="2971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fik 26" descr=""/>
          <p:cNvPicPr/>
          <p:nvPr/>
        </p:nvPicPr>
        <p:blipFill>
          <a:blip r:embed="rId1"/>
          <a:stretch/>
        </p:blipFill>
        <p:spPr>
          <a:xfrm>
            <a:off x="-350640" y="1600200"/>
            <a:ext cx="8067960" cy="510444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787160" y="2706840"/>
            <a:ext cx="4403880" cy="14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de-DE" sz="3200" spc="-1" strike="noStrike">
                <a:solidFill>
                  <a:srgbClr val="ffffff"/>
                </a:solidFill>
                <a:latin typeface="Montserrat Light"/>
              </a:rPr>
              <a:t>Architektur-überblick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1" name="Grafik 27" descr=""/>
          <p:cNvPicPr/>
          <p:nvPr/>
        </p:nvPicPr>
        <p:blipFill>
          <a:blip r:embed="rId2"/>
          <a:stretch/>
        </p:blipFill>
        <p:spPr>
          <a:xfrm>
            <a:off x="9103680" y="504360"/>
            <a:ext cx="4429080" cy="1171080"/>
          </a:xfrm>
          <a:prstGeom prst="rect">
            <a:avLst/>
          </a:prstGeom>
          <a:ln w="0">
            <a:noFill/>
          </a:ln>
        </p:spPr>
      </p:pic>
      <p:pic>
        <p:nvPicPr>
          <p:cNvPr id="272" name="Grafik 28" descr=""/>
          <p:cNvPicPr/>
          <p:nvPr/>
        </p:nvPicPr>
        <p:blipFill>
          <a:blip r:embed="rId3"/>
          <a:stretch/>
        </p:blipFill>
        <p:spPr>
          <a:xfrm>
            <a:off x="7925760" y="5375160"/>
            <a:ext cx="4429080" cy="1171080"/>
          </a:xfrm>
          <a:prstGeom prst="rect">
            <a:avLst/>
          </a:prstGeom>
          <a:ln w="0">
            <a:noFill/>
          </a:ln>
        </p:spPr>
      </p:pic>
      <p:sp>
        <p:nvSpPr>
          <p:cNvPr id="273" name=""/>
          <p:cNvSpPr/>
          <p:nvPr/>
        </p:nvSpPr>
        <p:spPr>
          <a:xfrm>
            <a:off x="18288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28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Datenhaltung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38862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22860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Backend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5715000" y="1371600"/>
            <a:ext cx="360" cy="5257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41148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5943600" y="1371600"/>
            <a:ext cx="1371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228600" y="43434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PostgreSQL</a:t>
            </a:r>
            <a:br>
              <a:rPr sz="15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requires server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scalable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GIS, JSON, XML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 full text search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28600" y="29718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local file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fast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only 1 write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228600" y="5715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 SQL</a:t>
            </a:r>
            <a:br>
              <a:rPr sz="15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MySQL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Oracle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2286000" y="3200400"/>
            <a:ext cx="1371240" cy="4568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5943600" y="4572000"/>
            <a:ext cx="1371240" cy="9140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Django templates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&amp; forms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5943600" y="5943600"/>
            <a:ext cx="1371240" cy="685440"/>
          </a:xfrm>
          <a:prstGeom prst="rect">
            <a:avLst/>
          </a:prstGeom>
          <a:solidFill>
            <a:srgbClr val="3fb5e8"/>
          </a:solidFill>
          <a:ln w="0"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HTMX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2971800" y="3657600"/>
            <a:ext cx="2971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6629400" y="5486400"/>
            <a:ext cx="360" cy="4572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 flipH="1">
            <a:off x="1599480" y="3429000"/>
            <a:ext cx="685800" cy="1371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 flipH="1">
            <a:off x="1599480" y="3429000"/>
            <a:ext cx="685800" cy="36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 flipH="1">
            <a:off x="1600200" y="3657600"/>
            <a:ext cx="1371600" cy="2514600"/>
          </a:xfrm>
          <a:prstGeom prst="curvedConnector3">
            <a:avLst>
              <a:gd name="adj1" fmla="val 50000"/>
            </a:avLst>
          </a:prstGeom>
          <a:noFill/>
          <a:ln w="18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18C51D01351C44AF78A2900E3C17BE" ma:contentTypeVersion="8" ma:contentTypeDescription="Ein neues Dokument erstellen." ma:contentTypeScope="" ma:versionID="4f0796980dc75db3e1222cc06e15ff04">
  <xsd:schema xmlns:xsd="http://www.w3.org/2001/XMLSchema" xmlns:xs="http://www.w3.org/2001/XMLSchema" xmlns:p="http://schemas.microsoft.com/office/2006/metadata/properties" xmlns:ns3="838581a9-39f5-4354-8bef-096792ee3880" targetNamespace="http://schemas.microsoft.com/office/2006/metadata/properties" ma:root="true" ma:fieldsID="0d4f657f573cf2876588dd33b481e8e2" ns3:_="">
    <xsd:import namespace="838581a9-39f5-4354-8bef-096792ee38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581a9-39f5-4354-8bef-096792ee3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37C2FB-5579-431E-8BE3-53407F7C7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581a9-39f5-4354-8bef-096792ee3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32CCD7-0025-4635-9935-B5F52BA0ED34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838581a9-39f5-4354-8bef-096792ee388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41EEAB-1948-481F-9DB5-D5E92EFAD9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LibreOffice/7.3.4.2$Linux_X86_64 LibreOffice_project/30$Build-2</Application>
  <AppVersion>15.0000</AppVersion>
  <Words>30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2020-05-25T11:47:53Z</dcterms:created>
  <dc:creator>Sonja Schwaighofer | GREATVIBES</dc:creator>
  <dc:description/>
  <dc:language>en-US</dc:language>
  <cp:lastModifiedBy/>
  <cp:lastPrinted>2022-03-08T10:28:18Z</cp:lastPrinted>
  <dcterms:modified xsi:type="dcterms:W3CDTF">2022-07-04T17:15:17Z</dcterms:modified>
  <cp:revision>37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0x010100B818C51D01351C44AF78A2900E3C17BE</vt:lpwstr>
  </property>
  <property fmtid="{D5CDD505-2E9C-101B-9397-08002B2CF9AE}" pid="3" name="Notes">
    <vt:i4>1</vt:i4>
  </property>
  <property fmtid="{D5CDD505-2E9C-101B-9397-08002B2CF9AE}" pid="4" name="PresentationFormat">
    <vt:lpwstr>Breitbild</vt:lpwstr>
  </property>
  <property fmtid="{D5CDD505-2E9C-101B-9397-08002B2CF9AE}" pid="5" name="Slides">
    <vt:i4>8</vt:i4>
  </property>
</Properties>
</file>