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Roboto" panose="02010600030101010101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26928-D382-4506-A2CE-48FBFCA208A3}">
  <a:tblStyle styleId="{2A426928-D382-4506-A2CE-48FBFCA208A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45" autoAdjust="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existing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linear_model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l_model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linear_model.LinearRegression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 =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l_model.fit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(features, Y)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existing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negativeBinomialRegression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NegBinStatModel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lib.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negativeBinomialRegression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(f, Y)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Shows</a:t>
            </a:r>
            <a:r>
              <a:rPr lang="en-US" baseline="0" dirty="0"/>
              <a:t> crime rate by community area.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data.cityofchicago.org/Facilities-Geographic-Boundaries/Boundaries-Community-Areas-current-/cauq-8yn6/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cityofchicago.org/Transportation/Taxi-Trips-Dashboard/spcw-brbq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Crime Rate Inference with Big Data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1"/>
            <a:ext cx="8222100" cy="2210813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/>
              <a:t>CPSC 8650</a:t>
            </a:r>
          </a:p>
          <a:p>
            <a:pPr lvl="0">
              <a:spcBef>
                <a:spcPts val="0"/>
              </a:spcBef>
              <a:buNone/>
            </a:pPr>
            <a:r>
              <a:rPr lang="en" sz="2200" dirty="0"/>
              <a:t>Yang Guo</a:t>
            </a:r>
          </a:p>
          <a:p>
            <a:pPr lvl="0">
              <a:spcBef>
                <a:spcPts val="0"/>
              </a:spcBef>
              <a:buNone/>
            </a:pPr>
            <a:r>
              <a:rPr lang="en" sz="2200" dirty="0"/>
              <a:t>Qi Xiao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r>
              <a:rPr lang="en" sz="1200" i="1" dirty="0"/>
              <a:t>4/11/2017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collect shape files of Chicago from:</a:t>
                </a:r>
              </a:p>
              <a:p>
                <a:r>
                  <a:rPr lang="en-US" dirty="0">
                    <a:hlinkClick r:id="rId2"/>
                  </a:rPr>
                  <a:t>https://data.cityofchicago.org/Facilities-Geographic-Boundaries/Boundaries-Community-Areas-current-/cauq-8yn6/data</a:t>
                </a: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And construct the spatial weight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Region </a:t>
                </a:r>
                <a:r>
                  <a:rPr lang="en-US" dirty="0" err="1"/>
                  <a:t>i</a:t>
                </a:r>
                <a:r>
                  <a:rPr lang="en-US" dirty="0"/>
                  <a:t> and j not adjacent,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132" y="2899375"/>
            <a:ext cx="3817168" cy="9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by Taxi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We download taxi trips dataset between October and December in 2013 from:</a:t>
            </a:r>
          </a:p>
          <a:p>
            <a:pPr>
              <a:spcAft>
                <a:spcPts val="0"/>
              </a:spcAft>
            </a:pPr>
            <a:r>
              <a:rPr lang="en-US" dirty="0">
                <a:hlinkClick r:id="rId2"/>
              </a:rPr>
              <a:t>https://data.cityofchicago.org/Transportation/Taxi-Trips-Dashboard/spcw-brbq</a:t>
            </a:r>
            <a:endParaRPr lang="en-US" dirty="0"/>
          </a:p>
          <a:p>
            <a:r>
              <a:rPr lang="en-US" dirty="0"/>
              <a:t>Then preprocess the data, convert centroid coordinate into specific community area name and number just like what we did in POI Preprocessing.</a:t>
            </a:r>
          </a:p>
          <a:p>
            <a:r>
              <a:rPr lang="en-US" dirty="0"/>
              <a:t>After that, we can get the taxi flow between communities.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5" y="3139273"/>
            <a:ext cx="5591667" cy="15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Inference Models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/>
              <a:t>Linear Regression</a:t>
            </a: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" sz="2400"/>
              <a:t>Negative Binomial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0" y="2044554"/>
            <a:ext cx="6370411" cy="1009041"/>
          </a:xfrm>
          <a:prstGeom prst="rect">
            <a:avLst/>
          </a:prstGeom>
        </p:spPr>
      </p:pic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19838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/>
              <a:t>The most straightforward prediction model is linear regression model:</a:t>
            </a:r>
            <a:endParaRPr sz="2000" dirty="0"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0" y="3255633"/>
            <a:ext cx="3196050" cy="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 Binomial Regression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Poisson regression is more appropriate for non-negative count data than linear regression.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However, poisson regression enforces the mean and variance of dependent variable y to be equal, which may not be the case for real data.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Negative binomial regression / poisson-gamma model where mean of poisson distribution is a random variable having a Gamma distribution.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114" y="3711625"/>
            <a:ext cx="2184578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Performance Evaluation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748" y="1743800"/>
            <a:ext cx="4027699" cy="195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876950" y="2084612"/>
            <a:ext cx="2899800" cy="12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Mean Absolute Error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Mean Relative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" y="813450"/>
            <a:ext cx="8520599" cy="2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 Importance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025"/>
            <a:ext cx="8520599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paper solves the crime rate inference problem with two new features: POIs and taxi flow.  They improve inference accuracy over traditional demographics and geographical feature.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Negative binomial model performs better than linear regression model for prediction.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best scenario, POI distribution and taxi flow features reduce prediction errors by 17.6%.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tx1"/>
                </a:solidFill>
              </a:rPr>
              <a:t>Thank you!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87546" y="364712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Background Introduction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Crime Rate Inference Problem: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Features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Inference Models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Result Evaluation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600"/>
              </a:spcAft>
              <a:buSzPct val="100000"/>
              <a:buChar char="●"/>
            </a:pPr>
            <a:r>
              <a:rPr lang="en" sz="2400" dirty="0"/>
              <a:t>Understand how to control crime and the neighborhood context of crime is very important.</a:t>
            </a:r>
          </a:p>
          <a:p>
            <a:pPr marL="457200" lvl="0" indent="-381000">
              <a:spcAft>
                <a:spcPts val="600"/>
              </a:spcAft>
              <a:buChar char="●"/>
            </a:pPr>
            <a:r>
              <a:rPr lang="en" sz="2400" dirty="0"/>
              <a:t>The paper focuses on the problem of crime rate inference of communities: estimate crime rate in one community using crime rate of other communities </a:t>
            </a:r>
            <a:r>
              <a:rPr lang="en-US" sz="2400" dirty="0"/>
              <a:t>by considering the features of communities.</a:t>
            </a:r>
            <a:endParaRPr lang="e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920192"/>
            <a:ext cx="37140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Chicago Community Area Map with crime rate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00" y="384062"/>
            <a:ext cx="4813499" cy="43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00" y="2177655"/>
            <a:ext cx="3603500" cy="21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Crime Rate Inference Problem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Features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/>
              <a:t>Inference Models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25" y="2709937"/>
            <a:ext cx="35623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 consider two types of features X for inference: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Nodal feature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Demographics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Point-of-Interest(POI)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Edge feature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Geographical influence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Hyperlink by taxi flow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1" y="93934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Demographics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r="26442" b="40769"/>
          <a:stretch/>
        </p:blipFill>
        <p:spPr>
          <a:xfrm>
            <a:off x="4138450" y="2860944"/>
            <a:ext cx="5005550" cy="20263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Shape 125"/>
          <p:cNvGraphicFramePr/>
          <p:nvPr>
            <p:extLst>
              <p:ext uri="{D42A27DB-BD31-4B8C-83A1-F6EECF244321}">
                <p14:modId xmlns:p14="http://schemas.microsoft.com/office/powerpoint/2010/main" val="3544811993"/>
              </p:ext>
            </p:extLst>
          </p:nvPr>
        </p:nvGraphicFramePr>
        <p:xfrm>
          <a:off x="311701" y="701734"/>
          <a:ext cx="8520600" cy="2095320"/>
        </p:xfrm>
        <a:graphic>
          <a:graphicData uri="http://schemas.openxmlformats.org/drawingml/2006/table">
            <a:tbl>
              <a:tblPr>
                <a:noFill/>
                <a:tableStyleId>{2A426928-D382-4506-A2CE-48FBFCA208A3}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46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50" dirty="0"/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50" dirty="0"/>
                        <a:t>Correlation with crime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50" dirty="0"/>
                        <a:t>p-value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/>
                        <a:t>Total population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-0.180000392490147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0.117234718388481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Poverty 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0.522318571068164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1.10340078410944E-06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/>
                        <a:t>Percentage of NHB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0.62961506243669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8.57758210567115E-10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/>
                        <a:t>Percentage of NHW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-0.472578450495678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0.0000142734615258744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/>
                        <a:t>Percentage of Hispanic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-0.392972969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0.000407342672775797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829" y="3538025"/>
            <a:ext cx="3601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search and collect demographics from  website and use year 2000 demographic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POI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" dirty="0"/>
              <a:t>We collect POI from FourSquare. </a:t>
            </a:r>
          </a:p>
          <a:p>
            <a:pPr lvl="0">
              <a:spcAft>
                <a:spcPts val="600"/>
              </a:spcAft>
            </a:pPr>
            <a:r>
              <a:rPr lang="en" dirty="0"/>
              <a:t>Here shows an example result using FourSquare API: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</a:rPr>
              <a:t>https://api.foursquare.com/v2/venues/explore?ll=41.644543,-87.940114&amp;limit=2&amp;radius=300</a:t>
            </a: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41.642549, -87.939568    Struggle Bus    Bus Station   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41.642590, -87.937772    Homer Glen Farmers Market    Farmer’s Market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reason that the location info of POI is coordinate, first we should convert it into specific community name and number using shapely and </a:t>
            </a:r>
            <a:r>
              <a:rPr lang="en-US" dirty="0" err="1"/>
              <a:t>fiona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Classify POI data into 10 major categories.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6" y="1921623"/>
            <a:ext cx="4556234" cy="18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360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541</Words>
  <Application>Microsoft Office PowerPoint</Application>
  <PresentationFormat>On-screen Show (16:9)</PresentationFormat>
  <Paragraphs>100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</vt:lpstr>
      <vt:lpstr>Cambria Math</vt:lpstr>
      <vt:lpstr>geometric</vt:lpstr>
      <vt:lpstr>Crime Rate Inference with Big Data</vt:lpstr>
      <vt:lpstr>PowerPoint Presentation</vt:lpstr>
      <vt:lpstr>Background</vt:lpstr>
      <vt:lpstr>Chicago Community Area Map with crime rate</vt:lpstr>
      <vt:lpstr>Crime Rate Inference Problem</vt:lpstr>
      <vt:lpstr>Features</vt:lpstr>
      <vt:lpstr>Demographics</vt:lpstr>
      <vt:lpstr>POI</vt:lpstr>
      <vt:lpstr>POI Pre-Processing</vt:lpstr>
      <vt:lpstr>Geographical Influence</vt:lpstr>
      <vt:lpstr>Hyperlinks by Taxi Flow</vt:lpstr>
      <vt:lpstr>Inference Models</vt:lpstr>
      <vt:lpstr>Linear Regression</vt:lpstr>
      <vt:lpstr>Negative Binomial Regression</vt:lpstr>
      <vt:lpstr>Results: Performance Evaluation</vt:lpstr>
      <vt:lpstr>PowerPoint Presentation</vt:lpstr>
      <vt:lpstr>Feature Importance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Inference with Big Data</dc:title>
  <cp:lastModifiedBy>郭杨</cp:lastModifiedBy>
  <cp:revision>15</cp:revision>
  <dcterms:modified xsi:type="dcterms:W3CDTF">2017-04-11T19:56:18Z</dcterms:modified>
</cp:coreProperties>
</file>