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12"/>
  </p:notesMasterIdLst>
  <p:sldIdLst>
    <p:sldId id="256" r:id="rId2"/>
    <p:sldId id="407" r:id="rId3"/>
    <p:sldId id="408" r:id="rId4"/>
    <p:sldId id="435" r:id="rId5"/>
    <p:sldId id="436" r:id="rId6"/>
    <p:sldId id="437" r:id="rId7"/>
    <p:sldId id="438" r:id="rId8"/>
    <p:sldId id="440" r:id="rId9"/>
    <p:sldId id="441" r:id="rId10"/>
    <p:sldId id="434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648EB6"/>
    <a:srgbClr val="E6E6E6"/>
    <a:srgbClr val="DFDFDF"/>
    <a:srgbClr val="98849A"/>
    <a:srgbClr val="EDEDED"/>
    <a:srgbClr val="D9D9D9"/>
    <a:srgbClr val="3D2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6" autoAdjust="0"/>
    <p:restoredTop sz="77633" autoAdjust="0"/>
  </p:normalViewPr>
  <p:slideViewPr>
    <p:cSldViewPr snapToGrid="0">
      <p:cViewPr varScale="1">
        <p:scale>
          <a:sx n="88" d="100"/>
          <a:sy n="88" d="100"/>
        </p:scale>
        <p:origin x="66" y="678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>
              <a:defRPr/>
            </a:pPr>
            <a:fld id="{9D909BF4-764A-48F4-A3EA-562801FE7AA1}" type="datetime1">
              <a:rPr lang="ko-KR" altLang="en-US" smtClean="0"/>
              <a:pPr>
                <a:defRPr/>
              </a:pPr>
              <a:t>2022-06-30 Thursday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lang="ko-KR" altLang="en-US" dirty="0"/>
              <a:t>두 번째 수준</a:t>
            </a:r>
          </a:p>
          <a:p>
            <a:pPr lvl="2">
              <a:defRPr/>
            </a:pPr>
            <a:r>
              <a:rPr lang="ko-KR" altLang="en-US" dirty="0"/>
              <a:t>세 번째 수준</a:t>
            </a:r>
          </a:p>
          <a:p>
            <a:pPr lvl="3">
              <a:defRPr/>
            </a:pPr>
            <a:r>
              <a:rPr lang="ko-KR" altLang="en-US" dirty="0"/>
              <a:t>네 번째 수준</a:t>
            </a:r>
          </a:p>
          <a:p>
            <a:pPr lvl="4">
              <a:defRPr/>
            </a:pPr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>
              <a:defRPr/>
            </a:pPr>
            <a:fld id="{F456CB51-3FCE-442B-9935-800C2BE7315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 Light" panose="020B0600000101010101" pitchFamily="50" charset="-127"/>
        <a:ea typeface="나눔스퀘어_ac Light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 Light" panose="020B0600000101010101" pitchFamily="50" charset="-127"/>
        <a:ea typeface="나눔스퀘어_ac Light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 Light" panose="020B0600000101010101" pitchFamily="50" charset="-127"/>
        <a:ea typeface="나눔스퀘어_ac Light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 Light" panose="020B0600000101010101" pitchFamily="50" charset="-127"/>
        <a:ea typeface="나눔스퀘어_ac Light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 Light" panose="020B0600000101010101" pitchFamily="50" charset="-127"/>
        <a:ea typeface="나눔스퀘어_ac Light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15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20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7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21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456CB51-3FCE-442B-9935-800C2BE7315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55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412BF35-E425-4DDF-863E-7F3D9C0A55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2E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E52FD-9134-47F5-AFA0-074A31DC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63346-0346-4CE5-8995-B7C6D9B30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6C21E-B93D-4790-A21B-0EEF7DB5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D6AE238F-F365-4113-8658-3623C7E95F63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F4856-4DEA-4F34-B2FF-47A71805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B2CB6-9AD9-44D6-9F3C-D0978405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3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E6CFD-C5E0-4486-A33F-CF77CCC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5B117-5FFF-4D58-8F43-50A3ED6B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EB7D-B617-472F-BCD8-048E6D97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94D09770-2BC6-4524-A15C-297CCD315968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250BB-4090-45C4-9517-1914494A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50EC7-B4CB-46CE-9256-12B75554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9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A1964-CB15-4162-9301-B9EAD2B3C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94EF82-D6D9-4E9B-B7D4-D49B0A03A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BF359-FBF6-4B2B-AD3A-F34F5A5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4D1EDA63-4F0B-4DB1-967F-0402F5C58183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F0E9-7409-49C1-839A-0775E09C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A47A-7CE5-4564-8F89-22B9217D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3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E676A-090F-4EA0-B480-F6D169C7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ECA1-C67B-4E96-9994-8E019F9F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9A4FD-14F5-4646-9BAC-4F858337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4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A3A91-AD47-4A10-A09D-6CE7FA72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D0602-56FE-44FF-BF40-04AB06AE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10AE7-641A-4664-ADA7-4878EEE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83B14470-AC96-4340-BF6F-279CAEEF68FD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52178-D046-44D9-B71F-1942491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8369F-BE67-4C1F-B7E5-2C9B6CA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8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0C5F8-99DE-4378-A1FE-30B001BF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5B231-2A3C-430D-98E2-055FF204F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BFDE5-DD47-4100-B40D-974B5D4CC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133D0-F0DC-425C-A966-0FDDEBCF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2B4D3957-75A6-40EE-8762-3AC50A458759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E7AF4-B614-4AE4-B7F2-A76234BF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1FE12-866F-42FF-93C2-CFEFF79E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9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A659C-264E-4627-9C57-14DD4183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BAEE6-CB49-48BB-ABFA-BDB1E47B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96AD6-9B03-4F0B-93F6-B40A2ED93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58FC1A-E4A7-48C5-9A00-C29EFA0E8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6CC2D4-FF80-4871-801C-45F8A078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4E523-7D07-403F-8FED-F477A1DE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D08EEEAD-C7C6-4A3D-BBBE-8F0855E263DA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4DA185-7067-43F5-87B3-7D473D22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9FEC4-8A99-4555-94D1-B51F9A4F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89CB-DD2E-43BA-A2D9-B0E65DF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ACAB3-A959-4376-AE8E-1485D826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9989F2F8-8157-4380-A99B-1CB929945A05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1EE4D0-0D31-4B2A-B732-14701673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E21969-DABB-4FB2-BC2D-AAB38AD8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6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FB873A-70FB-4EA5-8BCE-4A9957C7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BA028954-A714-4E9D-9433-1931AB63A1C3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1157BB-38F3-4195-8E48-48609B26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269E3-19CD-4552-A3CD-4A276BD8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FF8F7-EBBC-4A92-BCF6-42F8E3D7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5A080-2029-4DE3-B9B3-006403565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C1634-48D1-4197-A312-4BC381F6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85F8B6-1E6B-40DC-8C10-6368E3A7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5C4709F7-40E1-4185-A513-D68333C25FAC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7568C-E546-46EA-B7B7-FD2E1409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DDB47-8FAA-4D54-B6BE-1AC5A743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AE21E-DF25-4C0C-A6B4-AAEF63B0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126E0-997B-484D-9A5F-70540381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6E098-EE23-41ED-A28A-EA163EF3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B571C-B2DC-4EEA-B39E-50CD0C39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3FCC741E-76A6-4769-8922-4782A1064DE7}" type="datetime1">
              <a:rPr lang="ko-KR" altLang="en-US" smtClean="0"/>
              <a:t>2022-06-30 Thursday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1A1D1-579B-4E59-80CE-544BEFCE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/>
              <a:t>ㅁㅇㅁㅇㅇ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9580E-19E3-4F27-8610-996CFBAB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0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4A760-288C-483B-B40D-21DE1D75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5" y="252637"/>
            <a:ext cx="11777930" cy="60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FE46C-7A3D-4E2D-920C-DF6CFAD7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931653"/>
            <a:ext cx="11192774" cy="544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4B4A0-0C88-49AA-9ED8-A87B62BC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9340" y="6436805"/>
            <a:ext cx="2743200" cy="284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fld id="{839DCEBF-ECF5-41D5-A52B-69BF73873F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98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180975" indent="0"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Light" panose="020B0600000101010101" pitchFamily="50" charset="-127"/>
          <a:ea typeface="나눔스퀘어_ac Light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Light" panose="020B0600000101010101" pitchFamily="50" charset="-127"/>
          <a:ea typeface="나눔스퀘어_ac Light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Light" panose="020B0600000101010101" pitchFamily="50" charset="-127"/>
          <a:ea typeface="나눔스퀘어_ac Light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Light" panose="020B0600000101010101" pitchFamily="50" charset="-127"/>
          <a:ea typeface="나눔스퀘어_ac Light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Light" panose="020B0600000101010101" pitchFamily="50" charset="-127"/>
          <a:ea typeface="나눔스퀘어_ac Light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2E947-28B8-4D78-A903-5FFC46F8BA1D}"/>
              </a:ext>
            </a:extLst>
          </p:cNvPr>
          <p:cNvSpPr txBox="1"/>
          <p:nvPr/>
        </p:nvSpPr>
        <p:spPr>
          <a:xfrm>
            <a:off x="1026694" y="2264023"/>
            <a:ext cx="10138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TheThingsNetwork</a:t>
            </a:r>
            <a:r>
              <a:rPr lang="ko-KR" altLang="en-US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통한</a:t>
            </a:r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LoRaWAN</a:t>
            </a:r>
            <a:r>
              <a:rPr lang="ko-KR" altLang="en-US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장비 연결 방법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731C63B-C0C3-45E6-B45F-E54F156851F5}"/>
              </a:ext>
            </a:extLst>
          </p:cNvPr>
          <p:cNvSpPr txBox="1">
            <a:spLocks/>
          </p:cNvSpPr>
          <p:nvPr/>
        </p:nvSpPr>
        <p:spPr>
          <a:xfrm>
            <a:off x="2623457" y="4517571"/>
            <a:ext cx="7445829" cy="1103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400" dirty="0">
                <a:solidFill>
                  <a:srgbClr val="FDDC6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부산대학교 정보컴퓨터공학부</a:t>
            </a:r>
            <a:endParaRPr lang="en-US" altLang="ko-KR" sz="2400" dirty="0">
              <a:solidFill>
                <a:srgbClr val="FDDC6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r>
              <a:rPr lang="en-US" altLang="ko-KR" sz="2400" dirty="0">
                <a:solidFill>
                  <a:srgbClr val="FDDC6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201624481 </a:t>
            </a:r>
            <a:r>
              <a:rPr lang="ko-KR" altLang="en-US" sz="2400" dirty="0">
                <a:solidFill>
                  <a:srgbClr val="FDDC6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박윤형</a:t>
            </a:r>
            <a:br>
              <a:rPr lang="en-US" altLang="ko-KR" sz="2400" dirty="0">
                <a:solidFill>
                  <a:srgbClr val="FDDC6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400" dirty="0">
                <a:solidFill>
                  <a:srgbClr val="FDDC6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201624517 </a:t>
            </a:r>
            <a:r>
              <a:rPr lang="ko-KR" altLang="en-US" sz="2400" dirty="0">
                <a:solidFill>
                  <a:srgbClr val="FDDC6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오세영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5CD7DB-28A6-5239-315D-FF1C7D5E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bg1"/>
                </a:solidFill>
              </a:rPr>
              <a:t>1</a:t>
            </a:fld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1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2E947-28B8-4D78-A903-5FFC46F8BA1D}"/>
              </a:ext>
            </a:extLst>
          </p:cNvPr>
          <p:cNvSpPr txBox="1"/>
          <p:nvPr/>
        </p:nvSpPr>
        <p:spPr>
          <a:xfrm>
            <a:off x="1026694" y="2598003"/>
            <a:ext cx="1013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B0C00-903C-88F5-705B-DF1D2620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>
                <a:solidFill>
                  <a:schemeClr val="bg1"/>
                </a:solidFill>
              </a:rPr>
              <a:t>10</a:t>
            </a:fld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6571" y="181155"/>
            <a:ext cx="11789229" cy="60384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 dirty="0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000" b="1" dirty="0"/>
              <a:t>1. LoRaWAN </a:t>
            </a:r>
            <a:r>
              <a:rPr lang="ko-KR" altLang="en-US" sz="2000" b="1" dirty="0"/>
              <a:t>게이트웨이 설정 방법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000" b="1" dirty="0"/>
              <a:t>2. LoRaWAN End-node </a:t>
            </a:r>
            <a:r>
              <a:rPr lang="ko-KR" altLang="en-US" sz="2000" b="1" dirty="0"/>
              <a:t>설정 방법</a:t>
            </a:r>
            <a:endParaRPr lang="en-US" altLang="ko-KR" sz="2000" b="1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E63830A1-208A-A97E-70EB-CD2F43E4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340" y="6436805"/>
            <a:ext cx="2743200" cy="284670"/>
          </a:xfrm>
        </p:spPr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2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8D2E14-8EEF-43ED-ABE7-674F4E1D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8860"/>
            <a:ext cx="12192001" cy="603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LoRaWAN</a:t>
            </a:r>
            <a:r>
              <a:rPr lang="ko-KR" altLang="en-US" b="1" dirty="0"/>
              <a:t> 게이트웨이 설정 방법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172C9-39D8-56D8-3969-97B0D4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3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C09E3-4C6A-5FFC-E593-9728B7CD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931653"/>
            <a:ext cx="5987144" cy="544326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설정하기 전 준비사항</a:t>
            </a:r>
            <a:r>
              <a:rPr lang="en-US" altLang="ko-KR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1. Stm32-link009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Teraterm</a:t>
            </a:r>
            <a:r>
              <a:rPr lang="ko-KR" altLang="en-US" dirty="0"/>
              <a:t>등의 터미널 프로그램</a:t>
            </a:r>
          </a:p>
        </p:txBody>
      </p:sp>
    </p:spTree>
    <p:extLst>
      <p:ext uri="{BB962C8B-B14F-4D97-AF65-F5344CB8AC3E}">
        <p14:creationId xmlns:p14="http://schemas.microsoft.com/office/powerpoint/2010/main" val="293287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8D2E14-8EEF-43ED-ABE7-674F4E1D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8860"/>
            <a:ext cx="12192001" cy="603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LoRaWAN</a:t>
            </a:r>
            <a:r>
              <a:rPr lang="ko-KR" altLang="en-US" b="1" dirty="0"/>
              <a:t> 게이트웨이 설정 방법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172C9-39D8-56D8-3969-97B0D4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4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48A6E96-5FEA-3458-5094-26B1E6625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993268"/>
            <a:ext cx="5262085" cy="54435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62E9C2-146F-91BC-C403-4342BAC8820C}"/>
              </a:ext>
            </a:extLst>
          </p:cNvPr>
          <p:cNvSpPr txBox="1"/>
          <p:nvPr/>
        </p:nvSpPr>
        <p:spPr>
          <a:xfrm>
            <a:off x="5878286" y="993268"/>
            <a:ext cx="58830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Baud Rate</a:t>
            </a:r>
            <a:r>
              <a:rPr lang="ko-KR" altLang="en-US" dirty="0"/>
              <a:t>를 </a:t>
            </a:r>
            <a:r>
              <a:rPr lang="en-US" altLang="ko-KR" dirty="0"/>
              <a:t>115200</a:t>
            </a:r>
            <a:r>
              <a:rPr lang="ko-KR" altLang="en-US" dirty="0"/>
              <a:t>으로 설정 하면 다음과 같이</a:t>
            </a:r>
            <a:endParaRPr lang="en-US" altLang="ko-KR" dirty="0"/>
          </a:p>
          <a:p>
            <a:r>
              <a:rPr lang="ko-KR" altLang="en-US" dirty="0"/>
              <a:t>게이트웨이의 정보가 출력 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편의를 위해 </a:t>
            </a:r>
            <a:r>
              <a:rPr lang="en-US" altLang="ko-KR" dirty="0" err="1"/>
              <a:t>thethingsnetwork</a:t>
            </a:r>
            <a:r>
              <a:rPr lang="ko-KR" altLang="en-US" dirty="0"/>
              <a:t>에서 제공한</a:t>
            </a:r>
            <a:br>
              <a:rPr lang="en-US" altLang="ko-KR" dirty="0"/>
            </a:br>
            <a:r>
              <a:rPr lang="ko-KR" altLang="en-US" dirty="0"/>
              <a:t>게이트웨이 펌웨어 이미지를 적용하였음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https://www.thethingsnetwork.org/docs/gateways/st/)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8FF2-6E8C-1924-813F-BF06737F5898}"/>
              </a:ext>
            </a:extLst>
          </p:cNvPr>
          <p:cNvSpPr txBox="1"/>
          <p:nvPr/>
        </p:nvSpPr>
        <p:spPr>
          <a:xfrm>
            <a:off x="5878286" y="3090446"/>
            <a:ext cx="6391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게이트웨이 뒷면에서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 확인 후 다음과 같이 입력하여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B50F3-9FFC-6CCB-C6F1-AAA5CC8115F7}"/>
              </a:ext>
            </a:extLst>
          </p:cNvPr>
          <p:cNvSpPr txBox="1"/>
          <p:nvPr/>
        </p:nvSpPr>
        <p:spPr>
          <a:xfrm>
            <a:off x="5878286" y="4452111"/>
            <a:ext cx="244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지역 파라미터 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A5C52C-58FD-B17B-0E33-4C512A58BD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1832"/>
          <a:stretch/>
        </p:blipFill>
        <p:spPr>
          <a:xfrm>
            <a:off x="5965372" y="2676155"/>
            <a:ext cx="4563582" cy="338553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C80606C-89DE-BAF5-878A-1988C7E969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39"/>
          <a:stretch/>
        </p:blipFill>
        <p:spPr>
          <a:xfrm>
            <a:off x="5952017" y="3498687"/>
            <a:ext cx="4576937" cy="920913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C615B05-0F8D-924A-91EB-521B8D93B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16" y="4857975"/>
            <a:ext cx="4576937" cy="9411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718097-A225-D033-6329-A26D6C977949}"/>
              </a:ext>
            </a:extLst>
          </p:cNvPr>
          <p:cNvSpPr txBox="1"/>
          <p:nvPr/>
        </p:nvSpPr>
        <p:spPr>
          <a:xfrm>
            <a:off x="5878286" y="5955542"/>
            <a:ext cx="5262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thethingsnetwork</a:t>
            </a:r>
            <a:r>
              <a:rPr lang="en-US" altLang="ko-KR" sz="1600" dirty="0"/>
              <a:t> </a:t>
            </a:r>
            <a:r>
              <a:rPr lang="ko-KR" altLang="en-US" sz="1600" dirty="0"/>
              <a:t>서버 주소 설정 후 게이트웨이 리셋</a:t>
            </a:r>
          </a:p>
        </p:txBody>
      </p:sp>
    </p:spTree>
    <p:extLst>
      <p:ext uri="{BB962C8B-B14F-4D97-AF65-F5344CB8AC3E}">
        <p14:creationId xmlns:p14="http://schemas.microsoft.com/office/powerpoint/2010/main" val="318069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8D2E14-8EEF-43ED-ABE7-674F4E1D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8860"/>
            <a:ext cx="12192001" cy="603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LoRaWAN</a:t>
            </a:r>
            <a:r>
              <a:rPr lang="ko-KR" altLang="en-US" b="1" dirty="0"/>
              <a:t> </a:t>
            </a:r>
            <a:r>
              <a:rPr lang="en-US" altLang="ko-KR" b="1" dirty="0"/>
              <a:t>End-node</a:t>
            </a:r>
            <a:r>
              <a:rPr lang="ko-KR" altLang="en-US" b="1" dirty="0"/>
              <a:t> 설정 방법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172C9-39D8-56D8-3969-97B0D4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5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C09E3-4C6A-5FFC-E593-9728B7CD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931653"/>
            <a:ext cx="10493830" cy="544326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설정하기 전 준비사항</a:t>
            </a:r>
            <a:r>
              <a:rPr lang="en-US" altLang="ko-KR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1. STM32CubeIDE </a:t>
            </a:r>
            <a:r>
              <a:rPr lang="ko-KR" altLang="en-US" dirty="0"/>
              <a:t>설치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I-CUBE-LPWAN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3. I-CUBE-LPWAN</a:t>
            </a:r>
            <a:r>
              <a:rPr lang="ko-KR" altLang="en-US" sz="2800" dirty="0"/>
              <a:t>을 압축 푼 후</a:t>
            </a:r>
            <a:r>
              <a:rPr lang="en-US" altLang="ko-KR" dirty="0"/>
              <a:t> </a:t>
            </a:r>
            <a:r>
              <a:rPr lang="en-US" altLang="ko-KR" sz="2800" dirty="0"/>
              <a:t>B-L072Z-LRWAN1</a:t>
            </a:r>
            <a:r>
              <a:rPr lang="ko-KR" altLang="en-US" sz="2800" dirty="0"/>
              <a:t>파일 속</a:t>
            </a:r>
            <a:br>
              <a:rPr lang="en-US" altLang="ko-KR" sz="2800" dirty="0"/>
            </a:br>
            <a:r>
              <a:rPr lang="en-US" altLang="ko-KR" sz="2800" dirty="0"/>
              <a:t>   </a:t>
            </a:r>
            <a:r>
              <a:rPr lang="en-US" altLang="ko-KR" sz="2800" dirty="0" err="1"/>
              <a:t>LoRaWAN_End_Node</a:t>
            </a:r>
            <a:r>
              <a:rPr lang="en-US" altLang="ko-KR" sz="2800" dirty="0"/>
              <a:t> </a:t>
            </a:r>
            <a:r>
              <a:rPr lang="ko-KR" altLang="en-US" sz="2800" dirty="0"/>
              <a:t>프로젝트를 </a:t>
            </a:r>
            <a:r>
              <a:rPr lang="en-US" altLang="ko-KR" sz="2800" dirty="0"/>
              <a:t>STM32CubeIDE</a:t>
            </a:r>
            <a:r>
              <a:rPr lang="ko-KR" altLang="en-US" sz="2800" dirty="0"/>
              <a:t>로 </a:t>
            </a:r>
            <a:r>
              <a:rPr lang="en-US" altLang="ko-KR" sz="2800" dirty="0"/>
              <a:t>import</a:t>
            </a:r>
            <a:endParaRPr lang="ko-KR" altLang="en-US" sz="28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70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8D2E14-8EEF-43ED-ABE7-674F4E1D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8860"/>
            <a:ext cx="12192001" cy="603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LoRaWAN</a:t>
            </a:r>
            <a:r>
              <a:rPr lang="ko-KR" altLang="en-US" b="1" dirty="0"/>
              <a:t> </a:t>
            </a:r>
            <a:r>
              <a:rPr lang="en-US" altLang="ko-KR" b="1" dirty="0"/>
              <a:t>End-node</a:t>
            </a:r>
            <a:r>
              <a:rPr lang="ko-KR" altLang="en-US" b="1" dirty="0"/>
              <a:t> 설정 방법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172C9-39D8-56D8-3969-97B0D4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6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6BF38-6EE0-96E6-B660-908B9B05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886" y="1551828"/>
            <a:ext cx="6760233" cy="2107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thethingnetwork &gt; Applications &gt;</a:t>
            </a:r>
          </a:p>
          <a:p>
            <a:pPr marL="0" indent="0">
              <a:buNone/>
            </a:pPr>
            <a:r>
              <a:rPr lang="en-US" altLang="ko-KR" sz="2400" dirty="0"/>
              <a:t>Add end device &gt; Manually </a:t>
            </a:r>
            <a:r>
              <a:rPr lang="ko-KR" altLang="en-US" sz="2400" dirty="0"/>
              <a:t>클릭 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다음과 같이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6A19F6-B9D4-D174-D2DA-DD8E505A5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6" y="835313"/>
            <a:ext cx="4627160" cy="5894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201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8D2E14-8EEF-43ED-ABE7-674F4E1D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8860"/>
            <a:ext cx="12192001" cy="603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LoRaWAN</a:t>
            </a:r>
            <a:r>
              <a:rPr lang="ko-KR" altLang="en-US" b="1" dirty="0"/>
              <a:t> </a:t>
            </a:r>
            <a:r>
              <a:rPr lang="en-US" altLang="ko-KR" b="1" dirty="0"/>
              <a:t>End-node</a:t>
            </a:r>
            <a:r>
              <a:rPr lang="ko-KR" altLang="en-US" b="1" dirty="0"/>
              <a:t> 설정 방법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172C9-39D8-56D8-3969-97B0D4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7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6BF38-6EE0-96E6-B660-908B9B05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725" y="1157437"/>
            <a:ext cx="6850762" cy="4615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DevEUI, Device address, AppSKey, NwkSKey</a:t>
            </a:r>
            <a:r>
              <a:rPr lang="ko-KR" altLang="en-US" sz="2000" dirty="0"/>
              <a:t>를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발급받은 후</a:t>
            </a:r>
            <a:r>
              <a:rPr lang="en-US" altLang="ko-KR" sz="2000" dirty="0"/>
              <a:t> </a:t>
            </a:r>
            <a:r>
              <a:rPr lang="ko-KR" altLang="en-US" sz="2000" dirty="0"/>
              <a:t>등록 버튼 클릭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Application Session Key</a:t>
            </a:r>
            <a:r>
              <a:rPr lang="ko-KR" altLang="en-US" sz="2000" dirty="0"/>
              <a:t>는 </a:t>
            </a:r>
            <a:r>
              <a:rPr lang="en-US" altLang="ko-KR" sz="2000" dirty="0"/>
              <a:t>end device</a:t>
            </a:r>
            <a:r>
              <a:rPr lang="ko-KR" altLang="en-US" sz="2000" dirty="0"/>
              <a:t>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payload</a:t>
            </a:r>
            <a:r>
              <a:rPr lang="ko-KR" altLang="en-US" sz="2000" dirty="0"/>
              <a:t>를 보낼 때 </a:t>
            </a:r>
            <a:r>
              <a:rPr lang="en-US" altLang="ko-KR" sz="2000" dirty="0"/>
              <a:t>payload</a:t>
            </a:r>
            <a:r>
              <a:rPr lang="ko-KR" altLang="en-US" sz="2000" dirty="0"/>
              <a:t>를 암호화</a:t>
            </a:r>
            <a:r>
              <a:rPr lang="en-US" altLang="ko-KR" sz="2000" dirty="0"/>
              <a:t>/</a:t>
            </a:r>
            <a:r>
              <a:rPr lang="ko-KR" altLang="en-US" sz="2000" dirty="0"/>
              <a:t>복호화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하기 위해 사용됨</a:t>
            </a:r>
            <a:r>
              <a:rPr lang="en-US" altLang="ko-KR" sz="2000" dirty="0"/>
              <a:t>. Node</a:t>
            </a:r>
            <a:r>
              <a:rPr lang="ko-KR" altLang="en-US" sz="2000" dirty="0"/>
              <a:t>와 </a:t>
            </a:r>
            <a:r>
              <a:rPr lang="en-US" altLang="ko-KR" sz="2000" dirty="0"/>
              <a:t>Handler/Application</a:t>
            </a:r>
          </a:p>
          <a:p>
            <a:pPr marL="0" indent="0">
              <a:buNone/>
            </a:pPr>
            <a:r>
              <a:rPr lang="en-US" altLang="ko-KR" sz="2000" dirty="0"/>
              <a:t>Server </a:t>
            </a:r>
            <a:r>
              <a:rPr lang="ko-KR" altLang="en-US" sz="2000" dirty="0"/>
              <a:t>사이에서 완전히 암호화 된 상태로 통신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Network Session Key</a:t>
            </a:r>
            <a:r>
              <a:rPr lang="ko-KR" altLang="en-US" sz="2000" dirty="0"/>
              <a:t>는 </a:t>
            </a:r>
            <a:r>
              <a:rPr lang="en-US" altLang="ko-KR" sz="2000" dirty="0"/>
              <a:t>Node</a:t>
            </a:r>
            <a:r>
              <a:rPr lang="ko-KR" altLang="en-US" sz="2000" dirty="0"/>
              <a:t>와 </a:t>
            </a:r>
            <a:r>
              <a:rPr lang="en-US" altLang="ko-KR" sz="2000" dirty="0"/>
              <a:t>Network Server</a:t>
            </a:r>
          </a:p>
          <a:p>
            <a:pPr marL="0" indent="0">
              <a:buNone/>
            </a:pPr>
            <a:r>
              <a:rPr lang="ko-KR" altLang="en-US" sz="2000" dirty="0"/>
              <a:t>간의 통신에서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message</a:t>
            </a:r>
            <a:r>
              <a:rPr lang="ko-KR" altLang="en-US" sz="2000" dirty="0"/>
              <a:t>의 무결성을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검증하기 위해 사용됨</a:t>
            </a:r>
            <a:r>
              <a:rPr lang="en-US" altLang="ko-KR" sz="2000" dirty="0"/>
              <a:t>. (MIC check)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2D83E1-3D1D-1D3B-A755-C2E41202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002613"/>
            <a:ext cx="5101752" cy="4925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08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8D2E14-8EEF-43ED-ABE7-674F4E1D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8860"/>
            <a:ext cx="12192001" cy="603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LoRaWAN</a:t>
            </a:r>
            <a:r>
              <a:rPr lang="ko-KR" altLang="en-US" b="1" dirty="0"/>
              <a:t> </a:t>
            </a:r>
            <a:r>
              <a:rPr lang="en-US" altLang="ko-KR" b="1" dirty="0"/>
              <a:t>End-node</a:t>
            </a:r>
            <a:r>
              <a:rPr lang="ko-KR" altLang="en-US" b="1" dirty="0"/>
              <a:t> 설정 방법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172C9-39D8-56D8-3969-97B0D4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8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6BF38-6EE0-96E6-B660-908B9B05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439" y="1121214"/>
            <a:ext cx="6850762" cy="5159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STM32CubeIDE</a:t>
            </a:r>
            <a:r>
              <a:rPr lang="ko-KR" altLang="en-US" sz="2000" dirty="0"/>
              <a:t> 프로젝트 탐색기속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LoRaWAN &gt; App &gt; se-</a:t>
            </a:r>
            <a:r>
              <a:rPr lang="en-US" altLang="ko-KR" sz="2000" dirty="0" err="1"/>
              <a:t>identity.h</a:t>
            </a:r>
            <a:r>
              <a:rPr lang="en-US" altLang="ko-KR" sz="2000" dirty="0"/>
              <a:t> </a:t>
            </a:r>
            <a:r>
              <a:rPr lang="ko-KR" altLang="en-US" sz="2000" dirty="0"/>
              <a:t>에서</a:t>
            </a:r>
            <a:endParaRPr lang="en-US" altLang="ko-KR" dirty="0"/>
          </a:p>
          <a:p>
            <a:pPr marL="0" indent="0">
              <a:buNone/>
            </a:pPr>
            <a:r>
              <a:rPr lang="it-IT" altLang="ko-KR" sz="2000" dirty="0"/>
              <a:t>#define STATIC_DEVICE_EUI  1</a:t>
            </a:r>
          </a:p>
          <a:p>
            <a:pPr marL="0" indent="0">
              <a:buNone/>
            </a:pPr>
            <a:r>
              <a:rPr lang="en-US" altLang="ko-KR" sz="2000" dirty="0"/>
              <a:t>#define STATIC_DEVICE_ADDRESS 1</a:t>
            </a:r>
          </a:p>
          <a:p>
            <a:pPr marL="0" indent="0">
              <a:buNone/>
            </a:pPr>
            <a:endParaRPr lang="it-IT" altLang="ko-KR" sz="2000" dirty="0"/>
          </a:p>
          <a:p>
            <a:pPr marL="0" indent="0">
              <a:buNone/>
            </a:pPr>
            <a:r>
              <a:rPr lang="en-US" altLang="ko-KR" sz="2000" dirty="0"/>
              <a:t>#define LORAWAN_DEVICE_EUI</a:t>
            </a:r>
          </a:p>
          <a:p>
            <a:pPr marL="0" indent="0">
              <a:buNone/>
            </a:pPr>
            <a:r>
              <a:rPr lang="en-US" altLang="ko-KR" sz="2000" dirty="0"/>
              <a:t>#define LORAWAN_DEVICE_ADDRESS</a:t>
            </a:r>
          </a:p>
          <a:p>
            <a:pPr marL="0" indent="0">
              <a:buNone/>
            </a:pPr>
            <a:r>
              <a:rPr lang="en-US" altLang="ko-KR" sz="2000" dirty="0"/>
              <a:t>#define LORAWAN_NWK_S_KEY</a:t>
            </a:r>
          </a:p>
          <a:p>
            <a:pPr marL="0" indent="0">
              <a:buNone/>
            </a:pPr>
            <a:r>
              <a:rPr lang="en-US" altLang="ko-KR" sz="2000" dirty="0"/>
              <a:t>#define LORAWAN_APP_S_KEY</a:t>
            </a:r>
          </a:p>
          <a:p>
            <a:pPr marL="0" indent="0">
              <a:buNone/>
            </a:pPr>
            <a:r>
              <a:rPr lang="ko-KR" altLang="en-US" sz="2000" dirty="0"/>
              <a:t>위 네가지 항목 모두 </a:t>
            </a:r>
            <a:r>
              <a:rPr lang="en-US" altLang="ko-KR" sz="2000" dirty="0" err="1"/>
              <a:t>thethingsnetwork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발급받은 것과 똑같이 입력</a:t>
            </a:r>
            <a:endParaRPr lang="en-US" altLang="ko-KR" sz="20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23738E-66DB-5046-2C66-C6E0BD77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225207"/>
            <a:ext cx="6202510" cy="3689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3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8D2E14-8EEF-43ED-ABE7-674F4E1D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8860"/>
            <a:ext cx="12192001" cy="60384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LoRaWAN</a:t>
            </a:r>
            <a:r>
              <a:rPr lang="ko-KR" altLang="en-US" b="1" dirty="0"/>
              <a:t> </a:t>
            </a:r>
            <a:r>
              <a:rPr lang="en-US" altLang="ko-KR" b="1" dirty="0"/>
              <a:t>End-node</a:t>
            </a:r>
            <a:r>
              <a:rPr lang="ko-KR" altLang="en-US" b="1" dirty="0"/>
              <a:t> 설정 방법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172C9-39D8-56D8-3969-97B0D4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z="2000" b="1" smtClean="0">
                <a:solidFill>
                  <a:schemeClr val="tx1"/>
                </a:solidFill>
              </a:rPr>
              <a:t>9</a:t>
            </a:fld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6BF38-6EE0-96E6-B660-908B9B05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2" y="1276962"/>
            <a:ext cx="6850762" cy="5159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altLang="ko-KR" sz="2000" dirty="0"/>
              <a:t>LoRaWAN &gt; App &gt; lora_app.h 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pPr marL="0" indent="0">
              <a:buNone/>
            </a:pPr>
            <a:r>
              <a:rPr lang="it-IT" altLang="ko-KR" sz="2000" dirty="0"/>
              <a:t>#define ACTIVE_REGION</a:t>
            </a:r>
            <a:br>
              <a:rPr lang="it-IT" altLang="ko-KR" sz="2000" dirty="0"/>
            </a:br>
            <a:r>
              <a:rPr lang="it-IT" altLang="ko-KR" sz="2000" dirty="0"/>
              <a:t>LORAMAC_REGION_KR920</a:t>
            </a:r>
          </a:p>
          <a:p>
            <a:pPr marL="0" indent="0">
              <a:buNone/>
            </a:pPr>
            <a:r>
              <a:rPr lang="it-IT" altLang="ko-KR" sz="2000" dirty="0"/>
              <a:t>#define LORAWAN_DEFAULT_ACTIVATION_TYPE  ACTIVATION_TYPE_ABP</a:t>
            </a:r>
          </a:p>
          <a:p>
            <a:pPr marL="0" indent="0">
              <a:buNone/>
            </a:pPr>
            <a:r>
              <a:rPr lang="it-IT" altLang="ko-KR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LoRaWAN &gt; App &gt; Target &gt; </a:t>
            </a:r>
            <a:r>
              <a:rPr lang="en-US" altLang="ko-KR" sz="2000" dirty="0" err="1"/>
              <a:t>lorawan_conf.h</a:t>
            </a:r>
            <a:r>
              <a:rPr lang="en-US" altLang="ko-KR" sz="2000" dirty="0"/>
              <a:t> 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#define REGION_KR920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위와 같이 모두 수정 후 디버그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it-IT" altLang="ko-KR" sz="2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480E47A-E968-CBC2-1E39-FA0188C2F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7" y="1388696"/>
            <a:ext cx="6085114" cy="1208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56F07F1-9AE6-5DC2-9163-3396C44AA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3647149"/>
            <a:ext cx="6085114" cy="1847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515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399</Words>
  <Application>Microsoft Office PowerPoint</Application>
  <PresentationFormat>와이드스크린</PresentationFormat>
  <Paragraphs>77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나눔스퀘어_ac ExtraBold</vt:lpstr>
      <vt:lpstr>Arial</vt:lpstr>
      <vt:lpstr>맑은 고딕</vt:lpstr>
      <vt:lpstr>나눔스퀘어_ac Light</vt:lpstr>
      <vt:lpstr>Office 테마</vt:lpstr>
      <vt:lpstr>PowerPoint 프레젠테이션</vt:lpstr>
      <vt:lpstr>목차</vt:lpstr>
      <vt:lpstr>LoRaWAN 게이트웨이 설정 방법 </vt:lpstr>
      <vt:lpstr>LoRaWAN 게이트웨이 설정 방법 </vt:lpstr>
      <vt:lpstr>LoRaWAN End-node 설정 방법 </vt:lpstr>
      <vt:lpstr>LoRaWAN End-node 설정 방법 </vt:lpstr>
      <vt:lpstr>LoRaWAN End-node 설정 방법 </vt:lpstr>
      <vt:lpstr>LoRaWAN End-node 설정 방법 </vt:lpstr>
      <vt:lpstr>LoRaWAN End-node 설정 방법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김남열</dc:creator>
  <cp:lastModifiedBy>530 IM</cp:lastModifiedBy>
  <cp:revision>603</cp:revision>
  <dcterms:created xsi:type="dcterms:W3CDTF">2019-09-03T12:01:14Z</dcterms:created>
  <dcterms:modified xsi:type="dcterms:W3CDTF">2022-06-30T04:06:16Z</dcterms:modified>
  <cp:version/>
</cp:coreProperties>
</file>