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56" r:id="rId5"/>
    <p:sldId id="284" r:id="rId6"/>
    <p:sldId id="285" r:id="rId7"/>
    <p:sldId id="258" r:id="rId8"/>
    <p:sldId id="269" r:id="rId9"/>
    <p:sldId id="270" r:id="rId10"/>
    <p:sldId id="271" r:id="rId11"/>
    <p:sldId id="286" r:id="rId12"/>
    <p:sldId id="287" r:id="rId13"/>
    <p:sldId id="260" r:id="rId14"/>
    <p:sldId id="266" r:id="rId15"/>
    <p:sldId id="272" r:id="rId16"/>
    <p:sldId id="263" r:id="rId17"/>
    <p:sldId id="267" r:id="rId18"/>
    <p:sldId id="273" r:id="rId19"/>
    <p:sldId id="274" r:id="rId20"/>
    <p:sldId id="264" r:id="rId21"/>
    <p:sldId id="268" r:id="rId22"/>
    <p:sldId id="275" r:id="rId23"/>
    <p:sldId id="276" r:id="rId24"/>
    <p:sldId id="277" r:id="rId25"/>
    <p:sldId id="278" r:id="rId26"/>
    <p:sldId id="282" r:id="rId27"/>
    <p:sldId id="283" r:id="rId28"/>
    <p:sldId id="280" r:id="rId29"/>
    <p:sldId id="281" r:id="rId30"/>
    <p:sldId id="262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A27"/>
    <a:srgbClr val="0E1E2B"/>
    <a:srgbClr val="FFFFFF"/>
    <a:srgbClr val="EBEDEE"/>
    <a:srgbClr val="E9E9E9"/>
    <a:srgbClr val="E4E3E1"/>
    <a:srgbClr val="E6E4E5"/>
    <a:srgbClr val="D1D1CF"/>
    <a:srgbClr val="DEDEE0"/>
    <a:srgbClr val="E1E1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578326" y="5042525"/>
            <a:ext cx="5035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1"/>
                </a:solidFill>
                <a:latin typeface="+mj-lt"/>
              </a:rPr>
              <a:t>SIMPLE.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862063" y="5142948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A3838"/>
                </a:solidFill>
                <a:latin typeface="Montserrat Black"/>
              </a:rPr>
              <a:t>Mosquito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"/>
                <a:cs typeface="+mn-cs"/>
              </a:rPr>
              <a:t>[         ]</a:t>
            </a:r>
            <a:endParaRPr kumimoji="0" lang="ko-KR" altLang="en-US" sz="287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5" name="그림 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24B48EAA-9A86-F742-8072-098B799D4D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54" y="541729"/>
            <a:ext cx="3981691" cy="3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215526" y="5142948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Disease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"/>
                <a:cs typeface="+mn-cs"/>
              </a:rPr>
              <a:t>[         ]</a:t>
            </a:r>
            <a:endParaRPr kumimoji="0" lang="ko-KR" altLang="en-US" sz="287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1B00576-BB56-F191-5AB7-481B189D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8" y="376237"/>
            <a:ext cx="3812540" cy="45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836580" cy="1415772"/>
            <a:chOff x="901700" y="2721114"/>
            <a:chExt cx="4836580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836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공모전 참가</a:t>
              </a:r>
              <a:r>
                <a:rPr lang="en-US" altLang="ko-KR" sz="3600" spc="-300" dirty="0"/>
                <a:t>(</a:t>
              </a:r>
              <a:r>
                <a:rPr lang="ko-KR" altLang="en-US" sz="3600" spc="-300" dirty="0"/>
                <a:t>시계열</a:t>
              </a:r>
              <a:r>
                <a:rPr lang="en-US" altLang="ko-KR" sz="3600" spc="-300" dirty="0"/>
                <a:t> </a:t>
              </a:r>
              <a:r>
                <a:rPr lang="ko-KR" altLang="en-US" sz="3600" spc="-300" dirty="0"/>
                <a:t>문제</a:t>
              </a:r>
              <a:r>
                <a:rPr lang="en-US" altLang="ko-KR" sz="3600" spc="-300"/>
                <a:t>)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11988" cy="1415772"/>
            <a:chOff x="901700" y="2721114"/>
            <a:chExt cx="28119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분석모델 탐색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438863" y="5142948"/>
            <a:ext cx="5314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+mj-lt"/>
              </a:rPr>
              <a:t>MushRoom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3074" name="Picture 2" descr="버섯 PNG 이미지 투명 무료 다운로드 | PNG Mart">
            <a:extLst>
              <a:ext uri="{FF2B5EF4-FFF2-40B4-BE49-F238E27FC236}">
                <a16:creationId xmlns:a16="http://schemas.microsoft.com/office/drawing/2014/main" id="{EDE60840-0089-E51F-91D5-B424D98B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39" y="607056"/>
            <a:ext cx="5675921" cy="39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원피스 쵸파의 과거(닥터히루루크,닥터리누) : 네이버 블로그">
            <a:extLst>
              <a:ext uri="{FF2B5EF4-FFF2-40B4-BE49-F238E27FC236}">
                <a16:creationId xmlns:a16="http://schemas.microsoft.com/office/drawing/2014/main" id="{DEFEE9CD-7612-769F-E990-69CBA265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073" y="1921069"/>
            <a:ext cx="5294716" cy="29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원피스] 쵸파 에피소드 : 네이버 블로그">
            <a:extLst>
              <a:ext uri="{FF2B5EF4-FFF2-40B4-BE49-F238E27FC236}">
                <a16:creationId xmlns:a16="http://schemas.microsoft.com/office/drawing/2014/main" id="{1769029E-0E32-A803-614F-E5291DDD3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128" y="1941721"/>
            <a:ext cx="5294715" cy="29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4F0822-CDF1-6415-E2BF-5E81149EE551}"/>
              </a:ext>
            </a:extLst>
          </p:cNvPr>
          <p:cNvSpPr/>
          <p:nvPr/>
        </p:nvSpPr>
        <p:spPr>
          <a:xfrm>
            <a:off x="2916821" y="80867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식용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FD7B-FF9C-C09C-7A65-1F4D041770F8}"/>
              </a:ext>
            </a:extLst>
          </p:cNvPr>
          <p:cNvSpPr/>
          <p:nvPr/>
        </p:nvSpPr>
        <p:spPr>
          <a:xfrm>
            <a:off x="8410728" y="766639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독성</a:t>
            </a:r>
          </a:p>
        </p:txBody>
      </p:sp>
    </p:spTree>
    <p:extLst>
      <p:ext uri="{BB962C8B-B14F-4D97-AF65-F5344CB8AC3E}">
        <p14:creationId xmlns:p14="http://schemas.microsoft.com/office/powerpoint/2010/main" val="23365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A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사람이 언제 죽는다고 생각하나?&quot; &quot;심장이 총알에 뚫렸을 때?&quot; &quot;아니!&quot; &quot;불치병에">
            <a:extLst>
              <a:ext uri="{FF2B5EF4-FFF2-40B4-BE49-F238E27FC236}">
                <a16:creationId xmlns:a16="http://schemas.microsoft.com/office/drawing/2014/main" id="{656FD12C-2395-3D97-AA5D-457EE155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EB4064-4B79-C081-EB40-F43212250C4A}"/>
              </a:ext>
            </a:extLst>
          </p:cNvPr>
          <p:cNvSpPr/>
          <p:nvPr/>
        </p:nvSpPr>
        <p:spPr>
          <a:xfrm>
            <a:off x="3533775" y="3305175"/>
            <a:ext cx="1409700" cy="447675"/>
          </a:xfrm>
          <a:prstGeom prst="rect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938999" y="1422400"/>
            <a:ext cx="4314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WRITING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265</TotalTime>
  <Words>779</Words>
  <Application>Microsoft Office PowerPoint</Application>
  <PresentationFormat>와이드스크린</PresentationFormat>
  <Paragraphs>172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HG꼬딕씨 80g</vt:lpstr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10208</cp:lastModifiedBy>
  <cp:revision>26</cp:revision>
  <dcterms:created xsi:type="dcterms:W3CDTF">2021-10-22T06:13:27Z</dcterms:created>
  <dcterms:modified xsi:type="dcterms:W3CDTF">2022-11-23T08:08:39Z</dcterms:modified>
</cp:coreProperties>
</file>