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9" r:id="rId3"/>
    <p:sldId id="278" r:id="rId4"/>
    <p:sldId id="277" r:id="rId5"/>
    <p:sldId id="276" r:id="rId6"/>
    <p:sldId id="275" r:id="rId7"/>
    <p:sldId id="274" r:id="rId8"/>
    <p:sldId id="273" r:id="rId9"/>
    <p:sldId id="272" r:id="rId10"/>
    <p:sldId id="271" r:id="rId11"/>
    <p:sldId id="270" r:id="rId12"/>
    <p:sldId id="269" r:id="rId13"/>
    <p:sldId id="268" r:id="rId14"/>
    <p:sldId id="267" r:id="rId15"/>
    <p:sldId id="266" r:id="rId16"/>
    <p:sldId id="265" r:id="rId17"/>
    <p:sldId id="264" r:id="rId18"/>
    <p:sldId id="263" r:id="rId19"/>
    <p:sldId id="262" r:id="rId20"/>
    <p:sldId id="261" r:id="rId21"/>
    <p:sldId id="260" r:id="rId22"/>
    <p:sldId id="259" r:id="rId23"/>
    <p:sldId id="258" r:id="rId24"/>
    <p:sldId id="257" r:id="rId25"/>
    <p:sldId id="256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597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0DE18-38E6-4ACF-A2EF-33C57C364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59C72-E297-48AF-9A5C-76B015268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E133C-7189-418D-83ED-99CBB9DF7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E9EA-5416-4004-9DF1-2557DC1DC4E2}" type="datetimeFigureOut">
              <a:rPr lang="fr-CA" smtClean="0"/>
              <a:t>2018-11-20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EA810-1950-446F-9070-D15CDBB17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710E4-F8E1-4518-AE47-EECD52ACC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87D1-F75F-4EA5-8C05-63B9922E9F2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3641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DA48-E7B0-4E6C-9E61-49116FB9B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A4180-F3D3-4EA6-ADA6-FF3CA4689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9845A-4944-48EC-BAA2-46B91868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E9EA-5416-4004-9DF1-2557DC1DC4E2}" type="datetimeFigureOut">
              <a:rPr lang="fr-CA" smtClean="0"/>
              <a:t>2018-11-20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69BE1-8091-4C4A-850D-34472CD84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ED611-FF94-43EF-B9A4-69086B90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87D1-F75F-4EA5-8C05-63B9922E9F2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2090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E1F722-08AC-476D-A873-E5CD02909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8FD99-46F5-46AF-916A-615012C10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13E0D-5038-4000-869E-66602DBBE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E9EA-5416-4004-9DF1-2557DC1DC4E2}" type="datetimeFigureOut">
              <a:rPr lang="fr-CA" smtClean="0"/>
              <a:t>2018-11-20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AF238-7D74-43F4-81E1-6B832C674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FB910-A95A-4E44-BC66-67F3D9C7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87D1-F75F-4EA5-8C05-63B9922E9F2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695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2BD6-70A8-4434-BC03-6FB375D3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1F89C-D273-4655-BC4D-5E09C80E7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A7190-F52E-4B8E-A4E5-0F256D51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E9EA-5416-4004-9DF1-2557DC1DC4E2}" type="datetimeFigureOut">
              <a:rPr lang="fr-CA" smtClean="0"/>
              <a:t>2018-11-20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E489B-7AC0-4556-8BB6-02451246E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F70B8-4CF1-48C8-95FD-D2E7918D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87D1-F75F-4EA5-8C05-63B9922E9F2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62963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AE9A7-B679-4B09-B0F8-3BAC428BB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1F53B-D95C-4B5F-805F-E182F5B63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5965D-F4C8-40E1-A835-3AB84FF61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E9EA-5416-4004-9DF1-2557DC1DC4E2}" type="datetimeFigureOut">
              <a:rPr lang="fr-CA" smtClean="0"/>
              <a:t>2018-11-20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440CC-D846-4AFD-B9A7-0B65CD63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60A08-2C5A-4803-885A-D8CF10230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87D1-F75F-4EA5-8C05-63B9922E9F2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574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C482-4C77-43F4-8234-DF7B1570C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B3096-0B15-4EC8-8E8F-B5B65A19A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9644D-0578-4ABD-BD2D-8BCDEC07E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1D7D1-DF76-4B8B-B62A-311C4BC11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E9EA-5416-4004-9DF1-2557DC1DC4E2}" type="datetimeFigureOut">
              <a:rPr lang="fr-CA" smtClean="0"/>
              <a:t>2018-11-20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AA155-8E8B-4FBD-BB70-342529F4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4F8CB-BADE-4029-A987-BD7334E45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87D1-F75F-4EA5-8C05-63B9922E9F2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0554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7AC1B-9472-4C98-A13F-AB7C09E64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7364C-F4E2-4D8F-9E21-81C1DD7E0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CB776-8A8F-4DED-9C35-2E08D5421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B6716-971C-44F1-A505-FEB383442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793FB-10A8-4488-BF17-EC380D8E20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65585C-ECBA-4DD0-B3E5-AC501022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E9EA-5416-4004-9DF1-2557DC1DC4E2}" type="datetimeFigureOut">
              <a:rPr lang="fr-CA" smtClean="0"/>
              <a:t>2018-11-20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EAE8D1-22C6-46FF-9E33-EAF99142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D174EA-4058-4D9B-90CF-D485FE92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87D1-F75F-4EA5-8C05-63B9922E9F2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52004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2BCB-B98C-495D-8904-81153E08B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EDAA5D-E5B2-4C24-8A15-6C5EF8A4D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E9EA-5416-4004-9DF1-2557DC1DC4E2}" type="datetimeFigureOut">
              <a:rPr lang="fr-CA" smtClean="0"/>
              <a:t>2018-11-20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713FF-A9AE-4438-8A4E-37F6520F5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1A636-8559-4AAF-A42E-077D604A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87D1-F75F-4EA5-8C05-63B9922E9F2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37854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1CB7A-5097-4B5D-834B-D8EF22889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E9EA-5416-4004-9DF1-2557DC1DC4E2}" type="datetimeFigureOut">
              <a:rPr lang="fr-CA" smtClean="0"/>
              <a:t>2018-11-20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454B6-8F9F-4593-A0B6-3431F82A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52CB0-DDDA-4275-B7DA-E625F3A58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87D1-F75F-4EA5-8C05-63B9922E9F2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988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5D87E-BB5B-426D-9DA9-391C0FE41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00F75-997A-4775-A776-924F0C2AC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B541E-BA97-415C-8DC5-A1E7B2062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EA5C5-DA82-43A6-A9C3-482B81D85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E9EA-5416-4004-9DF1-2557DC1DC4E2}" type="datetimeFigureOut">
              <a:rPr lang="fr-CA" smtClean="0"/>
              <a:t>2018-11-20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2578E-26BD-47C8-B14E-A25932647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D0B7B-BA2B-4BBC-B6D0-1A32A5C1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87D1-F75F-4EA5-8C05-63B9922E9F2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40543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2F42-4A90-495C-B227-10FDE7A9F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C98B4D-AB5F-43D3-8CDF-F68FE839F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347F9-1281-4F5D-8108-717846F11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330DE-A423-42B0-8644-7FD4AC44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E9EA-5416-4004-9DF1-2557DC1DC4E2}" type="datetimeFigureOut">
              <a:rPr lang="fr-CA" smtClean="0"/>
              <a:t>2018-11-20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4C230-D803-469B-8661-8D1CEDD4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00F3D-12DC-4358-AB9D-E3FE2D540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87D1-F75F-4EA5-8C05-63B9922E9F2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9417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0AEEE5-BC9B-4E92-81C6-F5CC2FAD4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ACEF6-3308-496E-8E2E-D6F2350FC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25B40-E9C3-4043-BDD7-62941DFE6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3E9EA-5416-4004-9DF1-2557DC1DC4E2}" type="datetimeFigureOut">
              <a:rPr lang="fr-CA" smtClean="0"/>
              <a:t>2018-11-20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29D7C-0802-452F-8D9E-91E938ABB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FDCD5-90D2-4B32-8337-E5211EB02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487D1-F75F-4EA5-8C05-63B9922E9F2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6778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AE754-D13D-4C06-A3B4-99519A251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/>
              <a:t>4STAR - 20180930 flight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CE804-ABD6-4858-B54C-29329F7051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12492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AEBB78-97C8-40CB-9C28-EFC1160F937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08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EAF028-AE02-488A-8225-33B262BCAEA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886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959DAB-DC50-4A9B-96C7-3668926AAA0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71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E2D336-A99C-41E7-976C-33A63D03823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76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6E8F02-A361-4199-A704-2F197473772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61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B1B766-79D2-41C0-A5DB-BB8075486BA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587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073977-BB67-44F5-A3F9-4B8315102F4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57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5D4920-585C-4B97-9FEC-E001A66839F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45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5D3747-CBE7-4030-BADB-6A0DF2F92AE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91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C7A0C5-8812-46A3-9035-7BC3EFB7F6F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1224EA-EAA7-4ECB-93E2-BB5E94E3FFA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0"/>
            <a:ext cx="4572000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13BD40-0E89-428E-BC0F-F373C75F2255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4572000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DCF9D5-28D3-4F35-BB00-559872897815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2900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2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E5372D-0509-4854-820D-49CA6E048FB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A8D5E9-C25A-456A-9F3C-4066D9425CF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0"/>
            <a:ext cx="4572000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A2B0A7-3E46-4A8B-B39B-7D5A55E9EBBF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4572000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70A4AB-A60B-4512-91A6-E5FFC0B39F7F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2900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47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CBEFB5-476E-4A45-83F2-11536EB8C12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72B1B1-2AF0-47D4-AE66-FF4D7C73355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0"/>
            <a:ext cx="4572000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5A05EB-E15C-4925-B8A5-E77B501A7361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4572000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6A9B2C-764B-4F86-9E9A-36A261A0821B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2900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09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64CD7A-044A-48A9-8FDF-80FFEC5B14C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28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4F7A7E-A46B-4BC0-AC56-E75BC44CF27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32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644E53-A227-4187-BB86-22E4A662630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64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BA6DF6-3082-4959-8D6D-4D364C8F982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36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0BDF47-7CC1-47DD-B05D-62F1AD6F1F9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51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131D89-03AC-492F-A7C8-F9D2E400779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DED3D2-9EEF-4A56-8BE2-32D0047CCE3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0"/>
            <a:ext cx="4572000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3DB057-22D5-4F5F-9550-AB2617565299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4572000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863190-E034-48C0-B301-7FC0551301EA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2900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30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B1AE8C-CE78-438A-9AB4-92CFAB5A4ED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694EB8-8116-4267-8287-5C8E025D6F1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0"/>
            <a:ext cx="4572000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2F681E-FF5E-4D50-ABA3-99FFB5C675DB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74282C-5932-4050-908E-CA91070DDB1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99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3A7D65-4ADD-4B6E-9A64-63AFAA9F845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F490F7-EDE8-49E3-BD8B-8F44D98B2E8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0"/>
            <a:ext cx="4572000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A280B2-879B-4A70-A075-457ED5FDDD70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4572000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38DF2F-E221-4BB5-ABFE-1742DE8E8A08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2900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76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993361-2F57-44A3-96E1-605B8195B79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B053DD-F542-4AA9-9A67-22D09E80DAE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0"/>
            <a:ext cx="4572000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1ECB49-B78A-4682-A0F5-000D70692BB7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4572000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AE8050-427B-4BC7-90FA-5C9992A18A9D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2900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334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F36106-DB15-40A2-95E2-C9D41F08ECD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DC95A3-8C9D-4489-AD8C-CE51B795216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60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300405-41FC-4038-8046-A79AADA4CD4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87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</Words>
  <Application>Microsoft Office PowerPoint</Application>
  <PresentationFormat>Widescreen</PresentationFormat>
  <Paragraphs>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4STAR - 20180930 flight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4STAR - 20180930 flight</dc:title>
  <dc:creator>Samuel LeBlanc</dc:creator>
  <cp:lastModifiedBy>Samuel LeBlanc</cp:lastModifiedBy>
  <cp:revision>2</cp:revision>
  <dcterms:created xsi:type="dcterms:W3CDTF">2018-11-20T23:09:57Z</dcterms:created>
  <dcterms:modified xsi:type="dcterms:W3CDTF">2018-11-21T00:24:42Z</dcterms:modified>
</cp:coreProperties>
</file>