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
<Relationships xmlns="http://schemas.openxmlformats.org/package/2006/relationships">
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IdLst>
    <p:sldId id="256" r:id="rId1"/>
    <p:sldId id="257" r:id="rId2"/>
  </p:sldIdLst>
</p:presentation>
</file>

<file path=ppt/_rels/presentation.xml.rels><?xml version="1.0" encoding="UTF-8" standalone="yes"?>
<Relationships xmlns="http://schemas.openxmlformats.org/package/2006/relationships">
<Relationship Id="rId1" Type="http://schemas.openxmlformats.org/officeDocument/2006/relationships/slide" Target="slides/slide1.xml"/>
<Relationship Id="rId2" Type="http://schemas.openxmlformats.org/officeDocument/2006/relationships/slide" Target="slides/slide2.xml"/>
</Relationships>
</file>

<file path=ppt/slides/_rels/slide1.xml.rels><?xml version="1.0" encoding="UTF-8" standalone="yes"?>
<Relationships xmlns="http://schemas.openxmlformats.org/package/2006/relationships">
</Relationships>
</file>

<file path=ppt/slides/_rels/slide2.xml.rels><?xml version="1.0" encoding="UTF-8" standalone="yes"?>
<Relationships xmlns="http://schemas.openxmlformats.org/package/2006/relationships"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sp>
        <p:txBody>
          <a:p>
            <a:r>
              <a:t>{{title}}</a:t>
            </a:r>
          </a:p>
        </p:txBody>
      </p:sp>
      <p:sp>
        <p:txBody>
          <a:p>
            <a:r>
              <a:t>Author: {{author}}Company: {{company}}Date: {{date}}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sp>
        <p:txBody>
          <a:p>
            <a:r>
              <a:t>**Executive Summary**</a:t>
            </a:r>
          </a:p>
          <a:p>
            <a:r>
              <a:t>This report covers the performance of {{company}} for {{quarter}} {{year}}.</a:t>
            </a:r>
          </a:p>
          <a:p>
            <a:r>
              <a:t>**Key Metrics**</a:t>
            </a:r>
          </a:p>
          <a:p>
            <a:r>
              <a:t>**Achievements**</a:t>
            </a:r>
          </a:p>
          <a:p>
            <a:r>
              <a:t>During {{quarter}}, we accomplished the following:</a:t>
            </a:r>
          </a:p>
          <a:p>
            <a:r>
              <a:t>{{achievements}}</a:t>
            </a:r>
          </a:p>
          <a:p>
            <a:r>
              <a:t>**Department Overview**</a:t>
            </a:r>
          </a:p>
          <a:p>
            <a:r>
              <a:t>**Sales Department**</a:t>
            </a:r>
          </a:p>
          <a:p>
            <a:r>
              <a:t>**Engineering Department**</a:t>
            </a:r>
          </a:p>
          <a:p>
            <a:r>
              <a:t>**Marketing Department**</a:t>
            </a:r>
          </a:p>
          <a:p>
            <a:r>
              <a:t>**Conclusion**</a:t>
            </a:r>
          </a:p>
          <a:p>
            <a:r>
              <a:t>The {{quarter}} of {{year}} has been successful for {{company}}.</a:t>
            </a:r>
          </a:p>
          <a:p>
            <a:r>
              <a:t>This report was generated on {{date}}</a:t>
            </a:r>
          </a:p>
          <a:p>
            <a:r>
              <a:t>Revenue: {{revenue}}</a:t>
            </a:r>
          </a:p>
          <a:p>
            <a:r>
              <a:t>Growth: {{growth}}</a:t>
            </a:r>
          </a:p>
          <a:p>
            <a:r>
              <a:t>Profit: {{profit}}</a:t>
            </a:r>
          </a:p>
          <a:p>
            <a:r>
              <a:t>Department Head: {{departments.sales.head}}</a:t>
            </a:r>
          </a:p>
          <a:p>
            <a:r>
              <a:t>Team Size: {{departments.sales.employees}} employees</a:t>
            </a:r>
          </a:p>
          <a:p>
            <a:r>
              <a:t>Target: {{departments.sales.target}}</a:t>
            </a:r>
          </a:p>
          <a:p>
            <a:r>
              <a:t>Actual: {{departments.sales.actual}}</a:t>
            </a:r>
          </a:p>
          <a:p>
            <a:r>
              <a:t>Department Head: {{departments.engineering.head}}</a:t>
            </a:r>
          </a:p>
          <a:p>
            <a:r>
              <a:t>Team Size: {{departments.engineering.employees}} employees</a:t>
            </a:r>
          </a:p>
          <a:p>
            <a:r>
              <a:t>Total Projects: {{departments.engineering.projects}}</a:t>
            </a:r>
          </a:p>
          <a:p>
            <a:r>
              <a:t>Completed: {{departments.engineering.completed}}</a:t>
            </a:r>
          </a:p>
          <a:p>
            <a:r>
              <a:t>Department Head: {{departments.marketing.head}}</a:t>
            </a:r>
          </a:p>
          <a:p>
            <a:r>
              <a:t>Team Size: {{departments.marketing.employees}} employees</a:t>
            </a:r>
          </a:p>
          <a:p>
            <a:r>
              <a:t>Campaigns Run: {{departments.marketing.campaigns}}</a:t>
            </a:r>
          </a:p>
          <a:p>
            <a:r>
              <a:t>ROI: {{departments.marketing.roi}}</a:t>
            </a:r>
          </a:p>
        </p:txBody>
      </p:sp>
    </p:spTree>
  </p:cSld>
</p:sld>
</file>