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0" d="100"/>
          <a:sy n="60" d="100"/>
        </p:scale>
        <p:origin x="4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460b7961d66ad1f" providerId="LiveId" clId="{788551CB-2B6A-4A9D-A8BD-7C370E848AB5}"/>
    <pc:docChg chg="undo modSld">
      <pc:chgData name="" userId="0460b7961d66ad1f" providerId="LiveId" clId="{788551CB-2B6A-4A9D-A8BD-7C370E848AB5}" dt="2024-04-08T16:23:38.647" v="16" actId="164"/>
      <pc:docMkLst>
        <pc:docMk/>
      </pc:docMkLst>
      <pc:sldChg chg="addSp modSp">
        <pc:chgData name="" userId="0460b7961d66ad1f" providerId="LiveId" clId="{788551CB-2B6A-4A9D-A8BD-7C370E848AB5}" dt="2024-04-08T16:23:38.647" v="16" actId="164"/>
        <pc:sldMkLst>
          <pc:docMk/>
          <pc:sldMk cId="3764142372" sldId="257"/>
        </pc:sldMkLst>
        <pc:spChg chg="mod">
          <ac:chgData name="" userId="0460b7961d66ad1f" providerId="LiveId" clId="{788551CB-2B6A-4A9D-A8BD-7C370E848AB5}" dt="2024-04-08T16:22:45.341" v="14" actId="164"/>
          <ac:spMkLst>
            <pc:docMk/>
            <pc:sldMk cId="3764142372" sldId="257"/>
            <ac:spMk id="14" creationId="{A112D73C-9172-4D16-96B5-28372404D0CE}"/>
          </ac:spMkLst>
        </pc:spChg>
        <pc:spChg chg="mod">
          <ac:chgData name="" userId="0460b7961d66ad1f" providerId="LiveId" clId="{788551CB-2B6A-4A9D-A8BD-7C370E848AB5}" dt="2024-04-08T16:23:38.647" v="16" actId="164"/>
          <ac:spMkLst>
            <pc:docMk/>
            <pc:sldMk cId="3764142372" sldId="257"/>
            <ac:spMk id="15" creationId="{FB36188E-BA8B-43F1-940A-A54246EB3283}"/>
          </ac:spMkLst>
        </pc:spChg>
        <pc:spChg chg="mod">
          <ac:chgData name="" userId="0460b7961d66ad1f" providerId="LiveId" clId="{788551CB-2B6A-4A9D-A8BD-7C370E848AB5}" dt="2024-04-08T16:22:45.341" v="14" actId="164"/>
          <ac:spMkLst>
            <pc:docMk/>
            <pc:sldMk cId="3764142372" sldId="257"/>
            <ac:spMk id="18" creationId="{96082971-B29E-4422-8FB1-8704E62A47DE}"/>
          </ac:spMkLst>
        </pc:spChg>
        <pc:spChg chg="mod">
          <ac:chgData name="" userId="0460b7961d66ad1f" providerId="LiveId" clId="{788551CB-2B6A-4A9D-A8BD-7C370E848AB5}" dt="2024-04-08T16:22:45.341" v="14" actId="164"/>
          <ac:spMkLst>
            <pc:docMk/>
            <pc:sldMk cId="3764142372" sldId="257"/>
            <ac:spMk id="19" creationId="{6CA9B032-DC1A-4B1B-B360-6A2A2E3BF1C5}"/>
          </ac:spMkLst>
        </pc:spChg>
        <pc:spChg chg="mod">
          <ac:chgData name="" userId="0460b7961d66ad1f" providerId="LiveId" clId="{788551CB-2B6A-4A9D-A8BD-7C370E848AB5}" dt="2024-04-08T16:23:15.389" v="15" actId="164"/>
          <ac:spMkLst>
            <pc:docMk/>
            <pc:sldMk cId="3764142372" sldId="257"/>
            <ac:spMk id="20" creationId="{568A66DC-F638-452F-BC71-3199742F1799}"/>
          </ac:spMkLst>
        </pc:spChg>
        <pc:spChg chg="mod">
          <ac:chgData name="" userId="0460b7961d66ad1f" providerId="LiveId" clId="{788551CB-2B6A-4A9D-A8BD-7C370E848AB5}" dt="2024-04-08T16:23:15.389" v="15" actId="164"/>
          <ac:spMkLst>
            <pc:docMk/>
            <pc:sldMk cId="3764142372" sldId="257"/>
            <ac:spMk id="26" creationId="{4A2795F3-1070-43BF-B9B3-995293BC97F7}"/>
          </ac:spMkLst>
        </pc:spChg>
        <pc:spChg chg="mod">
          <ac:chgData name="" userId="0460b7961d66ad1f" providerId="LiveId" clId="{788551CB-2B6A-4A9D-A8BD-7C370E848AB5}" dt="2024-04-08T16:23:15.389" v="15" actId="164"/>
          <ac:spMkLst>
            <pc:docMk/>
            <pc:sldMk cId="3764142372" sldId="257"/>
            <ac:spMk id="27" creationId="{9CDB9121-AE49-4C5C-8179-79369B1C2791}"/>
          </ac:spMkLst>
        </pc:spChg>
        <pc:spChg chg="mod">
          <ac:chgData name="" userId="0460b7961d66ad1f" providerId="LiveId" clId="{788551CB-2B6A-4A9D-A8BD-7C370E848AB5}" dt="2024-04-08T16:23:15.389" v="15" actId="164"/>
          <ac:spMkLst>
            <pc:docMk/>
            <pc:sldMk cId="3764142372" sldId="257"/>
            <ac:spMk id="28" creationId="{D5446219-8EB3-4DCB-94C1-C48FA48E8025}"/>
          </ac:spMkLst>
        </pc:spChg>
        <pc:spChg chg="mod">
          <ac:chgData name="" userId="0460b7961d66ad1f" providerId="LiveId" clId="{788551CB-2B6A-4A9D-A8BD-7C370E848AB5}" dt="2024-04-08T16:23:15.389" v="15" actId="164"/>
          <ac:spMkLst>
            <pc:docMk/>
            <pc:sldMk cId="3764142372" sldId="257"/>
            <ac:spMk id="29" creationId="{1441953A-86F4-4D4F-B8C6-3CC015709ED4}"/>
          </ac:spMkLst>
        </pc:spChg>
        <pc:spChg chg="mod">
          <ac:chgData name="" userId="0460b7961d66ad1f" providerId="LiveId" clId="{788551CB-2B6A-4A9D-A8BD-7C370E848AB5}" dt="2024-04-08T16:23:38.647" v="16" actId="164"/>
          <ac:spMkLst>
            <pc:docMk/>
            <pc:sldMk cId="3764142372" sldId="257"/>
            <ac:spMk id="45" creationId="{07CFAABF-7216-4DAD-8DAA-0ECF2A71CBC4}"/>
          </ac:spMkLst>
        </pc:spChg>
        <pc:spChg chg="mod">
          <ac:chgData name="" userId="0460b7961d66ad1f" providerId="LiveId" clId="{788551CB-2B6A-4A9D-A8BD-7C370E848AB5}" dt="2024-04-08T16:22:45.341" v="14" actId="164"/>
          <ac:spMkLst>
            <pc:docMk/>
            <pc:sldMk cId="3764142372" sldId="257"/>
            <ac:spMk id="65" creationId="{8350F844-41FC-4EF7-8BEE-E32979F99650}"/>
          </ac:spMkLst>
        </pc:spChg>
        <pc:spChg chg="mod">
          <ac:chgData name="" userId="0460b7961d66ad1f" providerId="LiveId" clId="{788551CB-2B6A-4A9D-A8BD-7C370E848AB5}" dt="2024-04-08T16:22:45.341" v="14" actId="164"/>
          <ac:spMkLst>
            <pc:docMk/>
            <pc:sldMk cId="3764142372" sldId="257"/>
            <ac:spMk id="66" creationId="{7F2F3618-5747-44C5-B9B5-538E4C74DAA5}"/>
          </ac:spMkLst>
        </pc:spChg>
        <pc:grpChg chg="add mod">
          <ac:chgData name="" userId="0460b7961d66ad1f" providerId="LiveId" clId="{788551CB-2B6A-4A9D-A8BD-7C370E848AB5}" dt="2024-04-08T16:23:15.389" v="15" actId="164"/>
          <ac:grpSpMkLst>
            <pc:docMk/>
            <pc:sldMk cId="3764142372" sldId="257"/>
            <ac:grpSpMk id="74" creationId="{81346A36-F6CE-432E-8ECE-0DCF025C6EA9}"/>
          </ac:grpSpMkLst>
        </pc:grpChg>
        <pc:grpChg chg="add mod">
          <ac:chgData name="" userId="0460b7961d66ad1f" providerId="LiveId" clId="{788551CB-2B6A-4A9D-A8BD-7C370E848AB5}" dt="2024-04-08T16:23:38.647" v="16" actId="164"/>
          <ac:grpSpMkLst>
            <pc:docMk/>
            <pc:sldMk cId="3764142372" sldId="257"/>
            <ac:grpSpMk id="75" creationId="{530D1393-CA08-4D3D-BC22-5591DC54B56F}"/>
          </ac:grpSpMkLst>
        </pc:grpChg>
        <pc:grpChg chg="add mod">
          <ac:chgData name="" userId="0460b7961d66ad1f" providerId="LiveId" clId="{788551CB-2B6A-4A9D-A8BD-7C370E848AB5}" dt="2024-04-08T16:23:38.647" v="16" actId="164"/>
          <ac:grpSpMkLst>
            <pc:docMk/>
            <pc:sldMk cId="3764142372" sldId="257"/>
            <ac:grpSpMk id="76" creationId="{7B820B23-3D16-4791-978B-93A7E5F259A3}"/>
          </ac:grpSpMkLst>
        </pc:grpChg>
        <pc:picChg chg="mod">
          <ac:chgData name="" userId="0460b7961d66ad1f" providerId="LiveId" clId="{788551CB-2B6A-4A9D-A8BD-7C370E848AB5}" dt="2024-04-08T16:22:45.341" v="14" actId="164"/>
          <ac:picMkLst>
            <pc:docMk/>
            <pc:sldMk cId="3764142372" sldId="257"/>
            <ac:picMk id="35" creationId="{44EDAD32-22AA-4C99-BDB3-EEF09B5A7069}"/>
          </ac:picMkLst>
        </pc:picChg>
        <pc:picChg chg="mod">
          <ac:chgData name="" userId="0460b7961d66ad1f" providerId="LiveId" clId="{788551CB-2B6A-4A9D-A8BD-7C370E848AB5}" dt="2024-04-08T16:23:15.389" v="15" actId="164"/>
          <ac:picMkLst>
            <pc:docMk/>
            <pc:sldMk cId="3764142372" sldId="257"/>
            <ac:picMk id="36" creationId="{9BC93F5C-9742-410B-9EC3-B5DD7ECB327B}"/>
          </ac:picMkLst>
        </pc:picChg>
        <pc:picChg chg="mod">
          <ac:chgData name="" userId="0460b7961d66ad1f" providerId="LiveId" clId="{788551CB-2B6A-4A9D-A8BD-7C370E848AB5}" dt="2024-04-08T16:23:38.647" v="16" actId="164"/>
          <ac:picMkLst>
            <pc:docMk/>
            <pc:sldMk cId="3764142372" sldId="257"/>
            <ac:picMk id="59" creationId="{0CE82F16-D80B-45AB-9113-677A7C973233}"/>
          </ac:picMkLst>
        </pc:picChg>
        <pc:picChg chg="mod">
          <ac:chgData name="" userId="0460b7961d66ad1f" providerId="LiveId" clId="{788551CB-2B6A-4A9D-A8BD-7C370E848AB5}" dt="2024-04-08T16:22:45.341" v="14" actId="164"/>
          <ac:picMkLst>
            <pc:docMk/>
            <pc:sldMk cId="3764142372" sldId="257"/>
            <ac:picMk id="62" creationId="{EC84D935-CA92-427A-8FE0-4FE7D87B6828}"/>
          </ac:picMkLst>
        </pc:picChg>
        <pc:picChg chg="mod">
          <ac:chgData name="" userId="0460b7961d66ad1f" providerId="LiveId" clId="{788551CB-2B6A-4A9D-A8BD-7C370E848AB5}" dt="2024-04-08T16:22:45.341" v="14" actId="164"/>
          <ac:picMkLst>
            <pc:docMk/>
            <pc:sldMk cId="3764142372" sldId="257"/>
            <ac:picMk id="64" creationId="{33F25728-FDA8-4C7C-9362-BB12E920A4D4}"/>
          </ac:picMkLst>
        </pc:picChg>
        <pc:cxnChg chg="mod">
          <ac:chgData name="" userId="0460b7961d66ad1f" providerId="LiveId" clId="{788551CB-2B6A-4A9D-A8BD-7C370E848AB5}" dt="2024-04-08T16:22:45.341" v="14" actId="164"/>
          <ac:cxnSpMkLst>
            <pc:docMk/>
            <pc:sldMk cId="3764142372" sldId="257"/>
            <ac:cxnSpMk id="16" creationId="{32F7D92F-7E3E-49F1-8F0B-278DC2436B02}"/>
          </ac:cxnSpMkLst>
        </pc:cxnChg>
        <pc:cxnChg chg="mod">
          <ac:chgData name="" userId="0460b7961d66ad1f" providerId="LiveId" clId="{788551CB-2B6A-4A9D-A8BD-7C370E848AB5}" dt="2024-04-08T16:22:45.341" v="14" actId="164"/>
          <ac:cxnSpMkLst>
            <pc:docMk/>
            <pc:sldMk cId="3764142372" sldId="257"/>
            <ac:cxnSpMk id="17" creationId="{56698C1D-CA29-443A-B9EC-C8A242EFEDC3}"/>
          </ac:cxnSpMkLst>
        </pc:cxnChg>
        <pc:cxnChg chg="mod">
          <ac:chgData name="" userId="0460b7961d66ad1f" providerId="LiveId" clId="{788551CB-2B6A-4A9D-A8BD-7C370E848AB5}" dt="2024-04-08T16:23:15.389" v="15" actId="164"/>
          <ac:cxnSpMkLst>
            <pc:docMk/>
            <pc:sldMk cId="3764142372" sldId="257"/>
            <ac:cxnSpMk id="22" creationId="{D861175F-77D9-4BD5-85E8-06554DC33C22}"/>
          </ac:cxnSpMkLst>
        </pc:cxnChg>
        <pc:cxnChg chg="mod">
          <ac:chgData name="" userId="0460b7961d66ad1f" providerId="LiveId" clId="{788551CB-2B6A-4A9D-A8BD-7C370E848AB5}" dt="2024-04-08T16:23:15.389" v="15" actId="164"/>
          <ac:cxnSpMkLst>
            <pc:docMk/>
            <pc:sldMk cId="3764142372" sldId="257"/>
            <ac:cxnSpMk id="24" creationId="{F0BD9CE7-2CA6-4E35-8565-10429A275937}"/>
          </ac:cxnSpMkLst>
        </pc:cxnChg>
        <pc:cxnChg chg="mod">
          <ac:chgData name="" userId="0460b7961d66ad1f" providerId="LiveId" clId="{788551CB-2B6A-4A9D-A8BD-7C370E848AB5}" dt="2024-04-08T16:23:15.389" v="15" actId="164"/>
          <ac:cxnSpMkLst>
            <pc:docMk/>
            <pc:sldMk cId="3764142372" sldId="257"/>
            <ac:cxnSpMk id="25" creationId="{3A970452-E7E7-4128-81C9-0B9553882298}"/>
          </ac:cxnSpMkLst>
        </pc:cxnChg>
        <pc:cxnChg chg="mod">
          <ac:chgData name="" userId="0460b7961d66ad1f" providerId="LiveId" clId="{788551CB-2B6A-4A9D-A8BD-7C370E848AB5}" dt="2024-04-08T16:23:38.647" v="16" actId="164"/>
          <ac:cxnSpMkLst>
            <pc:docMk/>
            <pc:sldMk cId="3764142372" sldId="257"/>
            <ac:cxnSpMk id="55" creationId="{9E7EFAA6-F1E1-4BA4-A038-3582BC327607}"/>
          </ac:cxnSpMkLst>
        </pc:cxnChg>
        <pc:cxnChg chg="mod">
          <ac:chgData name="" userId="0460b7961d66ad1f" providerId="LiveId" clId="{788551CB-2B6A-4A9D-A8BD-7C370E848AB5}" dt="2024-04-08T16:23:38.647" v="16" actId="164"/>
          <ac:cxnSpMkLst>
            <pc:docMk/>
            <pc:sldMk cId="3764142372" sldId="257"/>
            <ac:cxnSpMk id="57" creationId="{5ADA4092-2780-403E-91D8-C46AF8C23F1D}"/>
          </ac:cxnSpMkLst>
        </pc:cxnChg>
        <pc:cxnChg chg="mod">
          <ac:chgData name="" userId="0460b7961d66ad1f" providerId="LiveId" clId="{788551CB-2B6A-4A9D-A8BD-7C370E848AB5}" dt="2024-04-08T16:22:45.341" v="14" actId="164"/>
          <ac:cxnSpMkLst>
            <pc:docMk/>
            <pc:sldMk cId="3764142372" sldId="257"/>
            <ac:cxnSpMk id="68" creationId="{0922CF43-04E9-4452-83C5-7866EC047C82}"/>
          </ac:cxnSpMkLst>
        </pc:cxnChg>
        <pc:cxnChg chg="mod">
          <ac:chgData name="" userId="0460b7961d66ad1f" providerId="LiveId" clId="{788551CB-2B6A-4A9D-A8BD-7C370E848AB5}" dt="2024-04-08T16:23:15.389" v="15" actId="164"/>
          <ac:cxnSpMkLst>
            <pc:docMk/>
            <pc:sldMk cId="3764142372" sldId="257"/>
            <ac:cxnSpMk id="71" creationId="{F8CAEADB-CD9F-48C5-85C8-C90F1F76BD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EAE4-7A2C-4580-B3DE-DAD20E38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43A59-CAAD-4DC0-A276-59E3099B3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0540-2359-42B7-980C-F4FBFB5B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EDCE-C96E-4C9D-8736-2D2B48E6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AE51-9145-4D81-9C77-A8BD323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A7AB-ED24-45C5-A940-D6EE8DDF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1BDE-C9D8-47E3-AA8B-D7DA8A8C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3711-CDB4-4C75-9CA0-57D834C3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FB10-4546-47F5-BD35-54694633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A739-11E1-4B4B-A578-5A170C4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101FF-9755-4735-8423-B84586768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6FCF-1460-471B-ACFB-E1F69CFD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3D67-2AF5-4EF5-ADC1-47119804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430C-BA5A-4241-B796-B61EF980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3E8F-7CCA-41E3-8E6F-13EF0E4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86-022A-46B4-928C-13C1D602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F264-96F2-47A5-A89F-6FCF507A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7C29-2D68-4A21-B2DA-182953FB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7A42-3E39-498D-9FBD-C6FA742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3896-33DE-4826-B92A-C46F5C43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3852-D9A2-4FBE-AED5-0B2A180F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258C-3BBB-4E50-A4A8-2F7767A1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804A-4B70-4E47-8B7F-91C4B6AC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B317-1707-4299-B03D-88356608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3499-A11C-4E80-8C67-B37DAC04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C227-14FF-4646-9E7B-FE51640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B76A-9098-4BBF-9DCA-FCC8DA360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7A48C-B6CA-4E84-9541-EA787CF8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964DF-6962-4921-92C2-7842DE5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CC33-97AA-4F09-9A55-48524920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3600-C339-4E77-86C0-B3163E0A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0688-9C83-4240-9D48-DC4471E5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D225-65BD-4171-89CA-8AC93F9C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42C8C-AA89-4636-A4EE-6BCBD7DF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67B5C-EB12-4301-A9BE-4026DC75D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A5D4-7D1A-49A2-AFAE-5D5F75435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2CC60-FE17-480D-9D6F-8BB5F900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454E2-AE23-4F96-8CDD-5F5F6306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64E3C-A615-4CDD-BA86-9DD34BEA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7A0-DF12-42D1-B591-86892560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45C35-F0F0-4A69-B2F7-D2D7F50B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8F1D6-DA1C-4511-A94B-0D9FA8BA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539C5-750E-4AB2-9724-A9656041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2407E-90C9-4CBE-A284-00EE1A6C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39F8-7293-4B37-A1D6-7500926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3BD4-6735-4D64-B232-898BEC7B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E1A7-9D0F-41A5-B04A-8531499A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65FA-E97E-4FE5-9078-FE575BA8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9733-2969-4B27-9E8A-1A4E2645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12F1-AE51-4A4D-B98B-66BA9E8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559D-8EBB-413A-ABD5-6E813B8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8DAE5-5985-40AC-BCE1-3BFDE6B7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BB1C-8C5F-4E3D-AFCB-93BCB50F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3DA75-8E1D-4736-9A97-A6EB64D4A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74FD-5065-4132-9A47-8471DA6F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7AE1-4D2B-4010-8C18-CC907253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52195-2A31-4315-B29F-16424C11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8CF8-C280-4068-822C-C9ED47FF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1C4F-0445-42AA-937A-359157E0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870C-67CB-4FB9-A19C-7CFE05C3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ED08-46C5-41FA-85D7-F556FAAF3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79E8-D12D-4284-8D12-0F9D2B6B61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79EC-09A4-4141-8106-C116DCE12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209F-287D-4722-9E2F-C06D3DF7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60FF-6D0D-49BE-9150-829CC228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9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8853-3F36-40DD-A5CA-6C1EE188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F4CE-3FB6-4EFC-A5E6-8C0D1781C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B820B23-3D16-4791-978B-93A7E5F259A3}"/>
              </a:ext>
            </a:extLst>
          </p:cNvPr>
          <p:cNvGrpSpPr/>
          <p:nvPr/>
        </p:nvGrpSpPr>
        <p:grpSpPr>
          <a:xfrm>
            <a:off x="1968790" y="603640"/>
            <a:ext cx="9477318" cy="5083798"/>
            <a:chOff x="1968790" y="603640"/>
            <a:chExt cx="9477318" cy="5083798"/>
          </a:xfrm>
        </p:grpSpPr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FB36188E-BA8B-43F1-940A-A54246EB3283}"/>
                </a:ext>
              </a:extLst>
            </p:cNvPr>
            <p:cNvSpPr/>
            <p:nvPr/>
          </p:nvSpPr>
          <p:spPr>
            <a:xfrm>
              <a:off x="10471747" y="4713078"/>
              <a:ext cx="974361" cy="97436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CFAABF-7216-4DAD-8DAA-0ECF2A71CBC4}"/>
                </a:ext>
              </a:extLst>
            </p:cNvPr>
            <p:cNvSpPr/>
            <p:nvPr/>
          </p:nvSpPr>
          <p:spPr>
            <a:xfrm>
              <a:off x="5213144" y="4861461"/>
              <a:ext cx="1455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requests.post</a:t>
              </a:r>
              <a:endParaRPr lang="en-US" dirty="0"/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E7EFAA6-F1E1-4BA4-A038-3582BC327607}"/>
                </a:ext>
              </a:extLst>
            </p:cNvPr>
            <p:cNvCxnSpPr>
              <a:cxnSpLocks/>
              <a:stCxn id="36" idx="2"/>
              <a:endCxn id="59" idx="1"/>
            </p:cNvCxnSpPr>
            <p:nvPr/>
          </p:nvCxnSpPr>
          <p:spPr>
            <a:xfrm rot="16200000" flipH="1">
              <a:off x="5286534" y="3125958"/>
              <a:ext cx="1182474" cy="30271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ADA4092-2780-403E-91D8-C46AF8C23F1D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8114686" y="5200258"/>
              <a:ext cx="2357061" cy="10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CE82F16-D80B-45AB-9113-677A7C97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1369" y="4811339"/>
              <a:ext cx="867092" cy="838908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0D1393-CA08-4D3D-BC22-5591DC54B56F}"/>
                </a:ext>
              </a:extLst>
            </p:cNvPr>
            <p:cNvGrpSpPr/>
            <p:nvPr/>
          </p:nvGrpSpPr>
          <p:grpSpPr>
            <a:xfrm>
              <a:off x="1968790" y="603640"/>
              <a:ext cx="6816680" cy="3782544"/>
              <a:chOff x="1968790" y="603640"/>
              <a:chExt cx="6816680" cy="37825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8A66DC-F638-452F-BC71-3199742F1799}"/>
                  </a:ext>
                </a:extLst>
              </p:cNvPr>
              <p:cNvSpPr/>
              <p:nvPr/>
            </p:nvSpPr>
            <p:spPr>
              <a:xfrm>
                <a:off x="7391369" y="3305468"/>
                <a:ext cx="1394101" cy="82834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SSMS DB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861175F-77D9-4BD5-85E8-06554DC33C22}"/>
                  </a:ext>
                </a:extLst>
              </p:cNvPr>
              <p:cNvCxnSpPr/>
              <p:nvPr/>
            </p:nvCxnSpPr>
            <p:spPr>
              <a:xfrm>
                <a:off x="5044853" y="3386680"/>
                <a:ext cx="2083632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0BD9CE7-2CA6-4E35-8565-10429A275937}"/>
                  </a:ext>
                </a:extLst>
              </p:cNvPr>
              <p:cNvCxnSpPr/>
              <p:nvPr/>
            </p:nvCxnSpPr>
            <p:spPr>
              <a:xfrm>
                <a:off x="5044853" y="3706348"/>
                <a:ext cx="2083632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A970452-E7E7-4128-81C9-0B9553882298}"/>
                  </a:ext>
                </a:extLst>
              </p:cNvPr>
              <p:cNvCxnSpPr/>
              <p:nvPr/>
            </p:nvCxnSpPr>
            <p:spPr>
              <a:xfrm>
                <a:off x="5044853" y="4048319"/>
                <a:ext cx="2083632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A2795F3-1070-43BF-B9B3-995293BC97F7}"/>
                  </a:ext>
                </a:extLst>
              </p:cNvPr>
              <p:cNvSpPr/>
              <p:nvPr/>
            </p:nvSpPr>
            <p:spPr>
              <a:xfrm>
                <a:off x="5225087" y="3041790"/>
                <a:ext cx="1679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pyodbc.connect</a:t>
                </a:r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DB9121-AE49-4C5C-8179-79369B1C2791}"/>
                  </a:ext>
                </a:extLst>
              </p:cNvPr>
              <p:cNvSpPr/>
              <p:nvPr/>
            </p:nvSpPr>
            <p:spPr>
              <a:xfrm>
                <a:off x="5192450" y="3395845"/>
                <a:ext cx="1291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conn.cursor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446219-8EB3-4DCB-94C1-C48FA48E8025}"/>
                  </a:ext>
                </a:extLst>
              </p:cNvPr>
              <p:cNvSpPr/>
              <p:nvPr/>
            </p:nvSpPr>
            <p:spPr>
              <a:xfrm>
                <a:off x="5190542" y="3719639"/>
                <a:ext cx="1536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cursor.execute</a:t>
                </a: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41953A-86F4-4D4F-B8C6-3CC015709ED4}"/>
                  </a:ext>
                </a:extLst>
              </p:cNvPr>
              <p:cNvSpPr/>
              <p:nvPr/>
            </p:nvSpPr>
            <p:spPr>
              <a:xfrm>
                <a:off x="5190542" y="4016852"/>
                <a:ext cx="1500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Insert, update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BC93F5C-9742-410B-9EC3-B5DD7ECB3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2759" y="3225490"/>
                <a:ext cx="822829" cy="822829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1346A36-F6CE-432E-8ECE-0DCF025C6EA9}"/>
                  </a:ext>
                </a:extLst>
              </p:cNvPr>
              <p:cNvGrpSpPr/>
              <p:nvPr/>
            </p:nvGrpSpPr>
            <p:grpSpPr>
              <a:xfrm>
                <a:off x="1968790" y="603640"/>
                <a:ext cx="5863745" cy="2228070"/>
                <a:chOff x="1968790" y="603640"/>
                <a:chExt cx="5863745" cy="222807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112D73C-9172-4D16-96B5-28372404D0CE}"/>
                    </a:ext>
                  </a:extLst>
                </p:cNvPr>
                <p:cNvSpPr/>
                <p:nvPr/>
              </p:nvSpPr>
              <p:spPr>
                <a:xfrm>
                  <a:off x="5748902" y="705860"/>
                  <a:ext cx="2083633" cy="828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Google </a:t>
                  </a:r>
                  <a:r>
                    <a:rPr lang="en-US" dirty="0" err="1"/>
                    <a:t>WorkSpace</a:t>
                  </a:r>
                  <a:r>
                    <a:rPr lang="en-US" dirty="0"/>
                    <a:t> Status (API Server)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2F7D92F-7E3E-49F1-8F0B-278DC2436B02}"/>
                    </a:ext>
                  </a:extLst>
                </p:cNvPr>
                <p:cNvCxnSpPr/>
                <p:nvPr/>
              </p:nvCxnSpPr>
              <p:spPr>
                <a:xfrm>
                  <a:off x="3380457" y="945702"/>
                  <a:ext cx="208363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698C1D-CA29-443A-B9EC-C8A242EFEDC3}"/>
                    </a:ext>
                  </a:extLst>
                </p:cNvPr>
                <p:cNvCxnSpPr/>
                <p:nvPr/>
              </p:nvCxnSpPr>
              <p:spPr>
                <a:xfrm flipH="1">
                  <a:off x="3380457" y="1341888"/>
                  <a:ext cx="208363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082971-B29E-4422-8FB1-8704E62A47DE}"/>
                    </a:ext>
                  </a:extLst>
                </p:cNvPr>
                <p:cNvSpPr txBox="1"/>
                <p:nvPr/>
              </p:nvSpPr>
              <p:spPr>
                <a:xfrm>
                  <a:off x="3549983" y="603640"/>
                  <a:ext cx="1788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Requests.get</a:t>
                  </a:r>
                  <a:r>
                    <a:rPr lang="en-US" dirty="0"/>
                    <a:t>(</a:t>
                  </a:r>
                  <a:r>
                    <a:rPr lang="en-US" dirty="0" err="1"/>
                    <a:t>url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CA9B032-DC1A-4B1B-B360-6A2A2E3BF1C5}"/>
                    </a:ext>
                  </a:extLst>
                </p:cNvPr>
                <p:cNvSpPr txBox="1"/>
                <p:nvPr/>
              </p:nvSpPr>
              <p:spPr>
                <a:xfrm>
                  <a:off x="3549983" y="1000439"/>
                  <a:ext cx="1685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Response ‘Data’</a:t>
                  </a:r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44EDAD32-22AA-4C99-BDB3-EEF09B5A7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2815" y="717736"/>
                  <a:ext cx="822829" cy="822829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EC84D935-CA92-427A-8FE0-4FE7D87B68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0938" y="1664926"/>
                  <a:ext cx="226581" cy="226581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33F25728-FDA8-4C7C-9362-BB12E920A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5225" y="1883197"/>
                  <a:ext cx="638010" cy="638010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350F844-41FC-4EF7-8BEE-E32979F99650}"/>
                    </a:ext>
                  </a:extLst>
                </p:cNvPr>
                <p:cNvSpPr txBox="1"/>
                <p:nvPr/>
              </p:nvSpPr>
              <p:spPr>
                <a:xfrm>
                  <a:off x="1968790" y="2462378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Web Scraping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F2F3618-5747-44C5-B9B5-538E4C74DAA5}"/>
                    </a:ext>
                  </a:extLst>
                </p:cNvPr>
                <p:cNvSpPr txBox="1"/>
                <p:nvPr/>
              </p:nvSpPr>
              <p:spPr>
                <a:xfrm>
                  <a:off x="3614528" y="2014697"/>
                  <a:ext cx="1547283" cy="3693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Structure Data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0922CF43-04E9-4452-83C5-7866EC047C82}"/>
                    </a:ext>
                  </a:extLst>
                </p:cNvPr>
                <p:cNvCxnSpPr>
                  <a:stCxn id="64" idx="3"/>
                  <a:endCxn id="66" idx="1"/>
                </p:cNvCxnSpPr>
                <p:nvPr/>
              </p:nvCxnSpPr>
              <p:spPr>
                <a:xfrm flipV="1">
                  <a:off x="3003235" y="2199363"/>
                  <a:ext cx="611293" cy="2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8CAEADB-CD9F-48C5-85C8-C90F1F76BD1E}"/>
                  </a:ext>
                </a:extLst>
              </p:cNvPr>
              <p:cNvCxnSpPr>
                <a:stCxn id="66" idx="2"/>
                <a:endCxn id="36" idx="0"/>
              </p:cNvCxnSpPr>
              <p:nvPr/>
            </p:nvCxnSpPr>
            <p:spPr>
              <a:xfrm flipH="1">
                <a:off x="4364174" y="2384029"/>
                <a:ext cx="23996" cy="841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414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Hathaichanok Thumchirdchupong</dc:creator>
  <cp:lastModifiedBy>Hathaichanok Thumchirdchupong</cp:lastModifiedBy>
  <cp:revision>7</cp:revision>
  <dcterms:created xsi:type="dcterms:W3CDTF">2024-04-08T15:20:44Z</dcterms:created>
  <dcterms:modified xsi:type="dcterms:W3CDTF">2024-04-08T16:26:21Z</dcterms:modified>
</cp:coreProperties>
</file>