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31D4-8305-E46B-74A6-35657E8B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6AC12-2084-300F-800D-376770B2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D9D72-BDBB-813F-286C-910FEE2E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DFF2F-54AE-0571-F7F4-9D899BC3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5A1D-ED18-48BC-75D8-F9C943C0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53D97-EA0A-9FEB-C737-3E2A3988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EE87D-A443-4503-27E7-89736B28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6E872-F6CD-53EE-674F-67C5A22D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176AC-A07D-FACC-D9DA-504706E5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5FC76-0A68-6350-CCA4-9A421D3D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A660B5-D156-2F22-0DAD-F4AF40894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AD449-72B6-637A-B22B-DCE3CD0C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09B03-E03D-C665-8865-B7D71689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86340-1E19-B399-3967-E7736ABA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1001-06B2-8888-F553-E91587DD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8E320-F724-8557-6ABE-202F1D2B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879DD-6E0B-08C1-46D8-5149EDDB4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13E86-D7F7-D359-2BA6-529F96FE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1A077-8C86-1749-5B3A-26590D18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B36C7-6F4F-8A84-ACFC-D64821A9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E6D3-2EFF-A0CD-6BA6-C120214B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D337E-78CF-91F8-36F0-6C31C4CE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1898F-3960-28B0-D95A-D77E57D7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B7E5A-9694-1AE2-F9FE-E4B07E7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1A045-28C3-4E06-CF4E-5839D129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5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0A6A4-1FE8-43D6-8338-82BA9089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EAEF7-9FF4-2543-AE07-FBBECD5D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EA1F8-968F-074B-14D3-F3B1CB1FD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698EB-0BCE-7AA3-1E15-A8B8496A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F3BF14-F92F-E101-E8CE-3B2A4C4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7454A-A414-57CB-F6EB-DBE10B92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1D0A7-4EB6-D6AF-4F9F-537E1F46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B3D7E-F5BA-245D-5174-585A021B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C41F2-3626-5F74-AD30-B4644172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3DB665-41F5-5B38-152C-94FDF360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D0B045-8EE6-89E1-CABA-C7CAF166D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2FB52B-1A54-AC9A-034C-4820049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0FD0ED-E287-F3AB-4F28-2200DEC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9697E-65F3-07FD-B036-2CE0DD8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5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EF15D-6D2B-0A08-BD9B-480B161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D94AC-1E64-BA0F-C4B5-4138FF5E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EF8C4-85FF-1818-4AD3-C35160D7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CFC5A-6E39-08EF-2BD9-55F26A8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3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B47657-03A2-90B7-58A0-D0C5D3B0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6B02B-8892-CBC1-8103-A9A36C2C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A8FFE-66AB-C7BD-32EC-C77751DF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5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80B6-CAED-40A4-B99E-EA5FA46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6E846-252D-D11B-50B2-7B1C2972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F1D85-5FB8-8070-21DB-ABE005DE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E9104-D0FF-F945-ED8A-F7F3E23F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2FBAF-F812-B0B9-2227-9EE0D9B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1769A-EED0-CF84-68A9-C4584059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9A27A-79A7-FC9D-E1EC-8547C2EF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C4DA9C-457A-70A3-E3F4-D4C8E21E1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E50FF-6601-8D3E-F585-30BF9D3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223F2-CFCD-43E7-EED0-FFA809F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E03AA-27D5-7A88-37B8-772FC90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A6666-88E3-D03F-0CEE-9E74EAC5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12B131-EB96-0617-8DB6-CE048355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88F38-0D19-99A6-E53B-8580144C2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A59FC-DF72-303E-B6A5-39AE0FBB1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2708-60FE-4D83-91ED-4356EDF170F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4B54E-2952-F4DC-1477-BD9F3B7B8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F6E29-B769-1F74-8DAA-3B4A996BC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B600-4CA9-44FD-AEA7-FB50D41BC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0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CC857-A957-DEA2-0E7B-3356EA04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41F24-29A3-304A-F4E5-623C056F0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7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07EA-F55D-BE12-6221-C675A14D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4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8B3B92-A089-3CA7-E31A-DA1278D6C534}"/>
              </a:ext>
            </a:extLst>
          </p:cNvPr>
          <p:cNvSpPr/>
          <p:nvPr/>
        </p:nvSpPr>
        <p:spPr>
          <a:xfrm>
            <a:off x="4116027" y="2643612"/>
            <a:ext cx="252939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오픈</a:t>
            </a:r>
            <a:r>
              <a:rPr lang="en-US" altLang="ko-KR" sz="3200" b="1" dirty="0">
                <a:solidFill>
                  <a:schemeClr val="tx1"/>
                </a:solidFill>
              </a:rPr>
              <a:t>AI </a:t>
            </a:r>
            <a:r>
              <a:rPr lang="ko-KR" altLang="en-US" sz="3200" b="1" dirty="0">
                <a:solidFill>
                  <a:schemeClr val="tx1"/>
                </a:solidFill>
              </a:rPr>
              <a:t>서버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B2F738-EF28-DF58-C084-0582C531420D}"/>
              </a:ext>
            </a:extLst>
          </p:cNvPr>
          <p:cNvSpPr/>
          <p:nvPr/>
        </p:nvSpPr>
        <p:spPr>
          <a:xfrm>
            <a:off x="4652368" y="3612333"/>
            <a:ext cx="1567361" cy="109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챗</a:t>
            </a:r>
            <a:r>
              <a:rPr lang="en-US" altLang="ko-KR" sz="2000" b="1" dirty="0">
                <a:solidFill>
                  <a:schemeClr val="tx1"/>
                </a:solidFill>
              </a:rPr>
              <a:t>GPT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82D95-BF50-AD99-5694-A79ABEF7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59" y="4879114"/>
            <a:ext cx="1567361" cy="319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5137A7-203F-79F0-872E-0455AEFE36B5}"/>
              </a:ext>
            </a:extLst>
          </p:cNvPr>
          <p:cNvSpPr txBox="1"/>
          <p:nvPr/>
        </p:nvSpPr>
        <p:spPr>
          <a:xfrm>
            <a:off x="1406974" y="5433979"/>
            <a:ext cx="463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챗</a:t>
            </a:r>
            <a:r>
              <a:rPr lang="en-US" altLang="ko-KR" sz="2800" b="1" dirty="0"/>
              <a:t>GPT API </a:t>
            </a:r>
            <a:r>
              <a:rPr lang="ko-KR" altLang="en-US" sz="2800" b="1" dirty="0"/>
              <a:t>연동 </a:t>
            </a:r>
            <a:r>
              <a:rPr lang="en-US" altLang="ko-KR" sz="2800" b="1" dirty="0"/>
              <a:t>RAG </a:t>
            </a:r>
            <a:r>
              <a:rPr lang="ko-KR" altLang="en-US" sz="2800" b="1" dirty="0" err="1"/>
              <a:t>챗봇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2A117F-AB5E-62FB-26C0-9F98649DA3CB}"/>
              </a:ext>
            </a:extLst>
          </p:cNvPr>
          <p:cNvSpPr/>
          <p:nvPr/>
        </p:nvSpPr>
        <p:spPr>
          <a:xfrm>
            <a:off x="753717" y="2643612"/>
            <a:ext cx="252939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공단 </a:t>
            </a:r>
            <a:r>
              <a:rPr lang="ko-KR" altLang="en-US" sz="3200" b="1" dirty="0" err="1">
                <a:solidFill>
                  <a:schemeClr val="tx1"/>
                </a:solidFill>
              </a:rPr>
              <a:t>내부망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9B1185-3FE5-2DE8-C7FE-0CE8E40FAA7E}"/>
              </a:ext>
            </a:extLst>
          </p:cNvPr>
          <p:cNvCxnSpPr>
            <a:cxnSpLocks/>
          </p:cNvCxnSpPr>
          <p:nvPr/>
        </p:nvCxnSpPr>
        <p:spPr>
          <a:xfrm>
            <a:off x="3286408" y="4177305"/>
            <a:ext cx="13355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7245EC-21BB-4526-5A97-135DC5655BBE}"/>
              </a:ext>
            </a:extLst>
          </p:cNvPr>
          <p:cNvSpPr txBox="1"/>
          <p:nvPr/>
        </p:nvSpPr>
        <p:spPr>
          <a:xfrm>
            <a:off x="3382804" y="3792564"/>
            <a:ext cx="6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질문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3A4F29-738A-AE13-3649-9F26A1A3382A}"/>
              </a:ext>
            </a:extLst>
          </p:cNvPr>
          <p:cNvSpPr/>
          <p:nvPr/>
        </p:nvSpPr>
        <p:spPr>
          <a:xfrm>
            <a:off x="8496412" y="2643612"/>
            <a:ext cx="252939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공단 </a:t>
            </a:r>
            <a:r>
              <a:rPr lang="ko-KR" altLang="en-US" sz="3200" b="1" dirty="0" err="1">
                <a:solidFill>
                  <a:schemeClr val="tx1"/>
                </a:solidFill>
              </a:rPr>
              <a:t>내부망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915A2B5-36AE-63F9-73E1-FE8DB2C6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722" y="4904772"/>
            <a:ext cx="1567361" cy="3195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5AF320-D28E-E0A8-4199-8AEF3B1D46AF}"/>
              </a:ext>
            </a:extLst>
          </p:cNvPr>
          <p:cNvSpPr txBox="1"/>
          <p:nvPr/>
        </p:nvSpPr>
        <p:spPr>
          <a:xfrm>
            <a:off x="8265326" y="5432150"/>
            <a:ext cx="328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KoGPT2 RAG </a:t>
            </a:r>
            <a:r>
              <a:rPr lang="ko-KR" altLang="en-US" sz="2800" b="1" dirty="0" err="1"/>
              <a:t>챗봇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16F109-C945-FAF6-6EFD-D576FEA504E6}"/>
              </a:ext>
            </a:extLst>
          </p:cNvPr>
          <p:cNvSpPr/>
          <p:nvPr/>
        </p:nvSpPr>
        <p:spPr>
          <a:xfrm>
            <a:off x="9087067" y="3619882"/>
            <a:ext cx="1567361" cy="109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KoGPT2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0B37003-947D-A924-FAAF-BFC8741C90D8}"/>
              </a:ext>
            </a:extLst>
          </p:cNvPr>
          <p:cNvCxnSpPr>
            <a:cxnSpLocks/>
          </p:cNvCxnSpPr>
          <p:nvPr/>
        </p:nvCxnSpPr>
        <p:spPr>
          <a:xfrm>
            <a:off x="8499696" y="4177305"/>
            <a:ext cx="58737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DB113-C122-C2A4-91EA-7EDEDDA6EA7B}"/>
              </a:ext>
            </a:extLst>
          </p:cNvPr>
          <p:cNvSpPr txBox="1"/>
          <p:nvPr/>
        </p:nvSpPr>
        <p:spPr>
          <a:xfrm>
            <a:off x="8432974" y="3742150"/>
            <a:ext cx="6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25485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EBFA-93E0-D664-2001-4EE95F04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8B84E9-256F-5766-941C-3620EBC9CD34}"/>
              </a:ext>
            </a:extLst>
          </p:cNvPr>
          <p:cNvSpPr/>
          <p:nvPr/>
        </p:nvSpPr>
        <p:spPr>
          <a:xfrm>
            <a:off x="8063345" y="2643612"/>
            <a:ext cx="252939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오픈</a:t>
            </a:r>
            <a:r>
              <a:rPr lang="en-US" altLang="ko-KR" sz="3200" b="1" dirty="0">
                <a:solidFill>
                  <a:schemeClr val="tx1"/>
                </a:solidFill>
              </a:rPr>
              <a:t>AI </a:t>
            </a:r>
            <a:r>
              <a:rPr lang="ko-KR" altLang="en-US" sz="3200" b="1" dirty="0">
                <a:solidFill>
                  <a:schemeClr val="tx1"/>
                </a:solidFill>
              </a:rPr>
              <a:t>서버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9590A2-D268-0742-92D0-64ACC3C573BA}"/>
              </a:ext>
            </a:extLst>
          </p:cNvPr>
          <p:cNvSpPr/>
          <p:nvPr/>
        </p:nvSpPr>
        <p:spPr>
          <a:xfrm>
            <a:off x="8599686" y="3612333"/>
            <a:ext cx="1567361" cy="1099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챗</a:t>
            </a:r>
            <a:r>
              <a:rPr lang="en-US" altLang="ko-KR" sz="2000" b="1" dirty="0">
                <a:solidFill>
                  <a:schemeClr val="tx1"/>
                </a:solidFill>
              </a:rPr>
              <a:t>GPT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D8B7B-7176-6343-03D6-ADD7CAD6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24" y="4824793"/>
            <a:ext cx="1567361" cy="319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BB2F3D-99C6-2C66-A4C0-6347A305F83E}"/>
              </a:ext>
            </a:extLst>
          </p:cNvPr>
          <p:cNvSpPr txBox="1"/>
          <p:nvPr/>
        </p:nvSpPr>
        <p:spPr>
          <a:xfrm>
            <a:off x="6033301" y="5433979"/>
            <a:ext cx="463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KoGPT2 RAG </a:t>
            </a:r>
            <a:r>
              <a:rPr lang="ko-KR" altLang="en-US" sz="2800" b="1" dirty="0" err="1"/>
              <a:t>챗봇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29A6F-FA8D-0A90-B56C-D88F1A98A9D1}"/>
              </a:ext>
            </a:extLst>
          </p:cNvPr>
          <p:cNvSpPr/>
          <p:nvPr/>
        </p:nvSpPr>
        <p:spPr>
          <a:xfrm>
            <a:off x="4357009" y="2643612"/>
            <a:ext cx="252939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공단 </a:t>
            </a:r>
            <a:r>
              <a:rPr lang="ko-KR" altLang="en-US" sz="3200" b="1" dirty="0" err="1">
                <a:solidFill>
                  <a:schemeClr val="tx1"/>
                </a:solidFill>
              </a:rPr>
              <a:t>내부망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CA39CC-66D4-5649-617D-6EB2314FC5B3}"/>
              </a:ext>
            </a:extLst>
          </p:cNvPr>
          <p:cNvCxnSpPr>
            <a:cxnSpLocks/>
          </p:cNvCxnSpPr>
          <p:nvPr/>
        </p:nvCxnSpPr>
        <p:spPr>
          <a:xfrm>
            <a:off x="6898741" y="4177305"/>
            <a:ext cx="16704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BD2C75-53CB-F002-0BE1-ED9BF5AADE7E}"/>
              </a:ext>
            </a:extLst>
          </p:cNvPr>
          <p:cNvSpPr txBox="1"/>
          <p:nvPr/>
        </p:nvSpPr>
        <p:spPr>
          <a:xfrm>
            <a:off x="7160169" y="3792564"/>
            <a:ext cx="64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질문</a:t>
            </a:r>
          </a:p>
        </p:txBody>
      </p:sp>
    </p:spTree>
    <p:extLst>
      <p:ext uri="{BB962C8B-B14F-4D97-AF65-F5344CB8AC3E}">
        <p14:creationId xmlns:p14="http://schemas.microsoft.com/office/powerpoint/2010/main" val="9144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0E75D-4FCF-EE9A-FC25-C6D4BBE2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93B065-C9C1-3ADB-D752-82FE0A506BD1}"/>
              </a:ext>
            </a:extLst>
          </p:cNvPr>
          <p:cNvSpPr/>
          <p:nvPr/>
        </p:nvSpPr>
        <p:spPr>
          <a:xfrm>
            <a:off x="2136618" y="1158844"/>
            <a:ext cx="211521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공단 </a:t>
            </a:r>
            <a:r>
              <a:rPr lang="ko-KR" altLang="en-US" sz="2800" b="1" dirty="0" err="1">
                <a:solidFill>
                  <a:schemeClr val="tx1"/>
                </a:solidFill>
              </a:rPr>
              <a:t>내부망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8ACB5-06C2-D743-DE45-69ED146BA9F0}"/>
              </a:ext>
            </a:extLst>
          </p:cNvPr>
          <p:cNvSpPr/>
          <p:nvPr/>
        </p:nvSpPr>
        <p:spPr>
          <a:xfrm>
            <a:off x="2519740" y="2299580"/>
            <a:ext cx="1348967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GPU</a:t>
            </a:r>
            <a:r>
              <a:rPr lang="ko-KR" altLang="en-US" sz="2000" b="1" dirty="0">
                <a:solidFill>
                  <a:schemeClr val="tx1"/>
                </a:solidFill>
              </a:rPr>
              <a:t> 서버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87F27-3107-7465-B364-A20178A204B4}"/>
              </a:ext>
            </a:extLst>
          </p:cNvPr>
          <p:cNvSpPr/>
          <p:nvPr/>
        </p:nvSpPr>
        <p:spPr>
          <a:xfrm>
            <a:off x="4787352" y="1158844"/>
            <a:ext cx="211521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공단 </a:t>
            </a:r>
            <a:r>
              <a:rPr lang="ko-KR" altLang="en-US" sz="2800" b="1" dirty="0" err="1">
                <a:solidFill>
                  <a:schemeClr val="tx1"/>
                </a:solidFill>
              </a:rPr>
              <a:t>외부망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E3AC97-E9C5-53F6-C347-AE4BFFB5AE71}"/>
              </a:ext>
            </a:extLst>
          </p:cNvPr>
          <p:cNvSpPr/>
          <p:nvPr/>
        </p:nvSpPr>
        <p:spPr>
          <a:xfrm>
            <a:off x="4989827" y="2298071"/>
            <a:ext cx="1348967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외부망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클라우드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3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456F7-AB14-7202-5011-29905588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451617-48D9-381F-E72D-835EE539AF0E}"/>
              </a:ext>
            </a:extLst>
          </p:cNvPr>
          <p:cNvSpPr/>
          <p:nvPr/>
        </p:nvSpPr>
        <p:spPr>
          <a:xfrm>
            <a:off x="986831" y="1158844"/>
            <a:ext cx="211521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공단 </a:t>
            </a:r>
            <a:r>
              <a:rPr lang="ko-KR" altLang="en-US" sz="2800" b="1" dirty="0" err="1">
                <a:solidFill>
                  <a:schemeClr val="tx1"/>
                </a:solidFill>
              </a:rPr>
              <a:t>내부망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C640CD-5496-0598-62D0-380343F22DE7}"/>
              </a:ext>
            </a:extLst>
          </p:cNvPr>
          <p:cNvSpPr/>
          <p:nvPr/>
        </p:nvSpPr>
        <p:spPr>
          <a:xfrm>
            <a:off x="1369953" y="2299580"/>
            <a:ext cx="1348967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GPU</a:t>
            </a:r>
            <a:r>
              <a:rPr lang="ko-KR" altLang="en-US" sz="2000" b="1" dirty="0">
                <a:solidFill>
                  <a:schemeClr val="tx1"/>
                </a:solidFill>
              </a:rPr>
              <a:t> 서버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아직 없음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95F78-1E91-0806-28CB-1733A8E55C50}"/>
              </a:ext>
            </a:extLst>
          </p:cNvPr>
          <p:cNvSpPr/>
          <p:nvPr/>
        </p:nvSpPr>
        <p:spPr>
          <a:xfrm>
            <a:off x="3637565" y="1158844"/>
            <a:ext cx="2115212" cy="272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공단 </a:t>
            </a:r>
            <a:r>
              <a:rPr lang="ko-KR" altLang="en-US" sz="2800" b="1" dirty="0" err="1">
                <a:solidFill>
                  <a:schemeClr val="tx1"/>
                </a:solidFill>
              </a:rPr>
              <a:t>외부망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sz="32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3D0CBC-38BD-C6E8-8C4B-36A86A558D4A}"/>
              </a:ext>
            </a:extLst>
          </p:cNvPr>
          <p:cNvSpPr/>
          <p:nvPr/>
        </p:nvSpPr>
        <p:spPr>
          <a:xfrm>
            <a:off x="4020687" y="2299580"/>
            <a:ext cx="1348967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외부망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클라우드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3D0CBC-38BD-C6E8-8C4B-36A86A558D4A}"/>
              </a:ext>
            </a:extLst>
          </p:cNvPr>
          <p:cNvSpPr/>
          <p:nvPr/>
        </p:nvSpPr>
        <p:spPr>
          <a:xfrm>
            <a:off x="6135899" y="2502209"/>
            <a:ext cx="1113717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코랩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26A9BF-53C6-946C-D2C2-219E190FAABC}"/>
              </a:ext>
            </a:extLst>
          </p:cNvPr>
          <p:cNvSpPr/>
          <p:nvPr/>
        </p:nvSpPr>
        <p:spPr>
          <a:xfrm>
            <a:off x="7392822" y="2502209"/>
            <a:ext cx="2029626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구글 클라우드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파이썬 코드</a:t>
            </a:r>
            <a:r>
              <a:rPr lang="en-US" altLang="ko-KR" sz="1200" b="1" dirty="0">
                <a:solidFill>
                  <a:schemeClr val="tx1"/>
                </a:solidFill>
              </a:rPr>
              <a:t>, LLM </a:t>
            </a:r>
            <a:r>
              <a:rPr lang="ko-KR" altLang="en-US" sz="1200" b="1" dirty="0">
                <a:solidFill>
                  <a:schemeClr val="tx1"/>
                </a:solidFill>
              </a:rPr>
              <a:t>저장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2362A-3446-14CC-E3C5-5816C90D046F}"/>
              </a:ext>
            </a:extLst>
          </p:cNvPr>
          <p:cNvSpPr txBox="1"/>
          <p:nvPr/>
        </p:nvSpPr>
        <p:spPr>
          <a:xfrm>
            <a:off x="7044255" y="1296545"/>
            <a:ext cx="13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WWW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7E120-894C-B350-2073-8B669F12C5AE}"/>
              </a:ext>
            </a:extLst>
          </p:cNvPr>
          <p:cNvSpPr txBox="1"/>
          <p:nvPr/>
        </p:nvSpPr>
        <p:spPr>
          <a:xfrm>
            <a:off x="6269358" y="3358339"/>
            <a:ext cx="13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GPU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901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13DC-8169-599C-4B8C-521CC27FA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A01DC8-51FA-9687-B63E-E01FA0E97085}"/>
              </a:ext>
            </a:extLst>
          </p:cNvPr>
          <p:cNvSpPr/>
          <p:nvPr/>
        </p:nvSpPr>
        <p:spPr>
          <a:xfrm>
            <a:off x="1572953" y="2565583"/>
            <a:ext cx="1113717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코랩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0F29E-C274-69CA-362E-3D99597A1A8B}"/>
              </a:ext>
            </a:extLst>
          </p:cNvPr>
          <p:cNvSpPr/>
          <p:nvPr/>
        </p:nvSpPr>
        <p:spPr>
          <a:xfrm>
            <a:off x="2829876" y="2565583"/>
            <a:ext cx="2029626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구글 클라우드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파이썬 코드</a:t>
            </a:r>
            <a:r>
              <a:rPr lang="en-US" altLang="ko-KR" sz="1200" b="1" dirty="0">
                <a:solidFill>
                  <a:schemeClr val="tx1"/>
                </a:solidFill>
              </a:rPr>
              <a:t>, LLM </a:t>
            </a:r>
            <a:r>
              <a:rPr lang="ko-KR" altLang="en-US" sz="1200" b="1" dirty="0">
                <a:solidFill>
                  <a:schemeClr val="tx1"/>
                </a:solidFill>
              </a:rPr>
              <a:t>저장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04EE8-55AC-C673-BEF8-3031F02314C2}"/>
              </a:ext>
            </a:extLst>
          </p:cNvPr>
          <p:cNvSpPr txBox="1"/>
          <p:nvPr/>
        </p:nvSpPr>
        <p:spPr>
          <a:xfrm>
            <a:off x="3095435" y="1753310"/>
            <a:ext cx="1764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/>
              <a:t>X</a:t>
            </a:r>
            <a:endParaRPr lang="ko-KR" altLang="en-US" sz="15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8E7A99-A4C2-B1DF-4A78-8C8D93EFD597}"/>
              </a:ext>
            </a:extLst>
          </p:cNvPr>
          <p:cNvSpPr/>
          <p:nvPr/>
        </p:nvSpPr>
        <p:spPr>
          <a:xfrm>
            <a:off x="3074903" y="4153967"/>
            <a:ext cx="1764067" cy="8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깃허브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파이썬 코드 저장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FEF11-73CF-059C-C5CE-114446BCB2B6}"/>
              </a:ext>
            </a:extLst>
          </p:cNvPr>
          <p:cNvSpPr/>
          <p:nvPr/>
        </p:nvSpPr>
        <p:spPr>
          <a:xfrm>
            <a:off x="5539141" y="726221"/>
            <a:ext cx="1113717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구글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코랩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7F17E14-81ED-24FE-DFB3-8CD39D8A2B1D}"/>
              </a:ext>
            </a:extLst>
          </p:cNvPr>
          <p:cNvCxnSpPr>
            <a:cxnSpLocks/>
          </p:cNvCxnSpPr>
          <p:nvPr/>
        </p:nvCxnSpPr>
        <p:spPr>
          <a:xfrm>
            <a:off x="6652858" y="1243982"/>
            <a:ext cx="7076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16E960-58A9-C3BF-352F-4BE780F61955}"/>
              </a:ext>
            </a:extLst>
          </p:cNvPr>
          <p:cNvSpPr/>
          <p:nvPr/>
        </p:nvSpPr>
        <p:spPr>
          <a:xfrm>
            <a:off x="7360467" y="726220"/>
            <a:ext cx="1113717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Ngrok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클라우드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6F1ACA-1287-CDE5-DF61-F3341F2E1F01}"/>
              </a:ext>
            </a:extLst>
          </p:cNvPr>
          <p:cNvCxnSpPr>
            <a:cxnSpLocks/>
          </p:cNvCxnSpPr>
          <p:nvPr/>
        </p:nvCxnSpPr>
        <p:spPr>
          <a:xfrm>
            <a:off x="8480143" y="1251534"/>
            <a:ext cx="7076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8660CD-F57D-BA89-1F78-625C43E8027C}"/>
              </a:ext>
            </a:extLst>
          </p:cNvPr>
          <p:cNvSpPr/>
          <p:nvPr/>
        </p:nvSpPr>
        <p:spPr>
          <a:xfrm>
            <a:off x="9181793" y="726219"/>
            <a:ext cx="1113717" cy="926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사용자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화면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AA636F-BC5A-2C92-711A-50E590E96B49}"/>
              </a:ext>
            </a:extLst>
          </p:cNvPr>
          <p:cNvSpPr/>
          <p:nvPr/>
        </p:nvSpPr>
        <p:spPr>
          <a:xfrm>
            <a:off x="3074902" y="5065825"/>
            <a:ext cx="1764067" cy="812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허깅페이스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라마</a:t>
            </a:r>
            <a:r>
              <a:rPr lang="en-US" altLang="ko-KR" sz="1200" b="1" dirty="0">
                <a:solidFill>
                  <a:schemeClr val="tx1"/>
                </a:solidFill>
              </a:rPr>
              <a:t>3 LLM </a:t>
            </a:r>
            <a:r>
              <a:rPr lang="ko-KR" altLang="en-US" sz="1200" b="1" dirty="0">
                <a:solidFill>
                  <a:schemeClr val="tx1"/>
                </a:solidFill>
              </a:rPr>
              <a:t>저장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4D0065-9822-BE35-1408-7EB160C78C11}"/>
              </a:ext>
            </a:extLst>
          </p:cNvPr>
          <p:cNvCxnSpPr>
            <a:cxnSpLocks/>
          </p:cNvCxnSpPr>
          <p:nvPr/>
        </p:nvCxnSpPr>
        <p:spPr>
          <a:xfrm flipH="1" flipV="1">
            <a:off x="2319125" y="3582273"/>
            <a:ext cx="735246" cy="9778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EFB510-A20E-78B1-D0EB-333CB6FAAA34}"/>
              </a:ext>
            </a:extLst>
          </p:cNvPr>
          <p:cNvCxnSpPr>
            <a:cxnSpLocks/>
          </p:cNvCxnSpPr>
          <p:nvPr/>
        </p:nvCxnSpPr>
        <p:spPr>
          <a:xfrm flipH="1" flipV="1">
            <a:off x="2046083" y="3582273"/>
            <a:ext cx="980276" cy="1972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BD9C1A9B-5012-EE66-F860-F6A90A4BC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03" y="2054805"/>
            <a:ext cx="2274986" cy="10215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CCDD6A6-B0FA-AC9A-41AC-E1DF2707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877" y="1979556"/>
            <a:ext cx="2148170" cy="10215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F5FBF0-07A7-D4E1-D4E0-8216B0CEDAB2}"/>
              </a:ext>
            </a:extLst>
          </p:cNvPr>
          <p:cNvSpPr txBox="1"/>
          <p:nvPr/>
        </p:nvSpPr>
        <p:spPr>
          <a:xfrm>
            <a:off x="6401459" y="3258420"/>
            <a:ext cx="30413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/>
              <a:t>웹챗봇</a:t>
            </a:r>
            <a:r>
              <a:rPr lang="ko-KR" altLang="en-US" sz="1500" b="1" dirty="0"/>
              <a:t> 대신 </a:t>
            </a:r>
            <a:r>
              <a:rPr lang="en-US" altLang="ko-KR" sz="1500" b="1" dirty="0" err="1"/>
              <a:t>cmd</a:t>
            </a:r>
            <a:r>
              <a:rPr lang="en-US" altLang="ko-KR" sz="1500" b="1" dirty="0"/>
              <a:t> </a:t>
            </a:r>
            <a:r>
              <a:rPr lang="ko-KR" altLang="en-US" sz="1500" b="1" dirty="0" err="1"/>
              <a:t>챗봇으로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개발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BD5FEC-6671-789F-86AE-6D8E86481E25}"/>
              </a:ext>
            </a:extLst>
          </p:cNvPr>
          <p:cNvSpPr txBox="1"/>
          <p:nvPr/>
        </p:nvSpPr>
        <p:spPr>
          <a:xfrm>
            <a:off x="7117282" y="430279"/>
            <a:ext cx="1600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정보보안부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차단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15F6A-4CB4-5D83-BFE8-F9A6211EC7EF}"/>
              </a:ext>
            </a:extLst>
          </p:cNvPr>
          <p:cNvSpPr txBox="1"/>
          <p:nvPr/>
        </p:nvSpPr>
        <p:spPr>
          <a:xfrm>
            <a:off x="5423243" y="430279"/>
            <a:ext cx="16000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웹 </a:t>
            </a:r>
            <a:r>
              <a:rPr lang="en-US" altLang="ko-KR" sz="1500" b="1" dirty="0"/>
              <a:t>html </a:t>
            </a:r>
            <a:r>
              <a:rPr lang="ko-KR" altLang="en-US" sz="1500" b="1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8375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14BC-8C1F-CEF5-AE64-44BD4500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52A8F4-FA2A-1365-F593-1A968097FAA3}"/>
              </a:ext>
            </a:extLst>
          </p:cNvPr>
          <p:cNvSpPr/>
          <p:nvPr/>
        </p:nvSpPr>
        <p:spPr>
          <a:xfrm>
            <a:off x="2842787" y="2000816"/>
            <a:ext cx="2417275" cy="54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빠른 라마</a:t>
            </a:r>
            <a:r>
              <a:rPr lang="en-US" altLang="ko-KR" sz="1500" b="1" dirty="0">
                <a:solidFill>
                  <a:schemeClr val="tx1"/>
                </a:solidFill>
              </a:rPr>
              <a:t>3 </a:t>
            </a:r>
            <a:r>
              <a:rPr lang="ko-KR" altLang="en-US" sz="1500" b="1" dirty="0">
                <a:solidFill>
                  <a:schemeClr val="tx1"/>
                </a:solidFill>
              </a:rPr>
              <a:t>코드 개발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C6724-63F4-5359-AB39-87B164431126}"/>
              </a:ext>
            </a:extLst>
          </p:cNvPr>
          <p:cNvSpPr/>
          <p:nvPr/>
        </p:nvSpPr>
        <p:spPr>
          <a:xfrm>
            <a:off x="2842787" y="2750745"/>
            <a:ext cx="2417275" cy="54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작은 </a:t>
            </a:r>
            <a:r>
              <a:rPr lang="en-US" altLang="ko-KR" sz="1500" b="1" dirty="0">
                <a:solidFill>
                  <a:schemeClr val="tx1"/>
                </a:solidFill>
              </a:rPr>
              <a:t>KoGPT2 </a:t>
            </a:r>
            <a:r>
              <a:rPr lang="ko-KR" altLang="en-US" sz="1500" b="1" dirty="0">
                <a:solidFill>
                  <a:schemeClr val="tx1"/>
                </a:solidFill>
              </a:rPr>
              <a:t>코드 개발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230F6C-D341-6945-986C-9CB99018F495}"/>
              </a:ext>
            </a:extLst>
          </p:cNvPr>
          <p:cNvSpPr/>
          <p:nvPr/>
        </p:nvSpPr>
        <p:spPr>
          <a:xfrm>
            <a:off x="1195057" y="2001230"/>
            <a:ext cx="1483258" cy="135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CPU </a:t>
            </a:r>
            <a:r>
              <a:rPr lang="ko-KR" altLang="en-US" sz="2000" b="1" dirty="0">
                <a:solidFill>
                  <a:schemeClr val="tx1"/>
                </a:solidFill>
              </a:rPr>
              <a:t>기반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RAG</a:t>
            </a:r>
            <a:r>
              <a:rPr lang="ko-KR" altLang="en-US" sz="2000" b="1" dirty="0">
                <a:solidFill>
                  <a:schemeClr val="tx1"/>
                </a:solidFill>
              </a:rPr>
              <a:t> 개발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A2D1A-459E-A60B-487C-EDCBB22FFBF4}"/>
              </a:ext>
            </a:extLst>
          </p:cNvPr>
          <p:cNvSpPr txBox="1"/>
          <p:nvPr/>
        </p:nvSpPr>
        <p:spPr>
          <a:xfrm>
            <a:off x="5260062" y="1970803"/>
            <a:ext cx="13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349E2-4CA2-715E-CF01-816A68F8F0D5}"/>
              </a:ext>
            </a:extLst>
          </p:cNvPr>
          <p:cNvSpPr txBox="1"/>
          <p:nvPr/>
        </p:nvSpPr>
        <p:spPr>
          <a:xfrm>
            <a:off x="5260062" y="2763209"/>
            <a:ext cx="13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5000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C40E5-3302-CF1E-BD14-87BC0D93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6CDD7A-A6CA-8559-B74E-8500158E67DB}"/>
              </a:ext>
            </a:extLst>
          </p:cNvPr>
          <p:cNvSpPr/>
          <p:nvPr/>
        </p:nvSpPr>
        <p:spPr>
          <a:xfrm>
            <a:off x="2842788" y="2001230"/>
            <a:ext cx="1846908" cy="54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LLM</a:t>
            </a:r>
            <a:r>
              <a:rPr lang="ko-KR" altLang="en-US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>
                <a:solidFill>
                  <a:schemeClr val="tx1"/>
                </a:solidFill>
              </a:rPr>
              <a:t>챗봇</a:t>
            </a:r>
            <a:r>
              <a:rPr lang="ko-KR" altLang="en-US" sz="1500" b="1" dirty="0">
                <a:solidFill>
                  <a:schemeClr val="tx1"/>
                </a:solidFill>
              </a:rPr>
              <a:t> 기반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AAE6A-5673-4575-4D9C-FDE02D6E2DFE}"/>
              </a:ext>
            </a:extLst>
          </p:cNvPr>
          <p:cNvSpPr/>
          <p:nvPr/>
        </p:nvSpPr>
        <p:spPr>
          <a:xfrm>
            <a:off x="2842788" y="2750745"/>
            <a:ext cx="1846908" cy="54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머신러닝</a:t>
            </a:r>
            <a:r>
              <a:rPr lang="ko-KR" altLang="en-US" sz="1500" b="1" dirty="0">
                <a:solidFill>
                  <a:schemeClr val="tx1"/>
                </a:solidFill>
              </a:rPr>
              <a:t> 기반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C7C7AD-FBBA-520F-E7A5-505D1C965061}"/>
              </a:ext>
            </a:extLst>
          </p:cNvPr>
          <p:cNvSpPr/>
          <p:nvPr/>
        </p:nvSpPr>
        <p:spPr>
          <a:xfrm>
            <a:off x="1359530" y="2001231"/>
            <a:ext cx="1483258" cy="129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공단 </a:t>
            </a:r>
            <a:r>
              <a:rPr lang="en-US" altLang="ko-KR" sz="2800" b="1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B4F0E-D17C-95BD-FAA4-7AB79E563AD9}"/>
              </a:ext>
            </a:extLst>
          </p:cNvPr>
          <p:cNvSpPr txBox="1"/>
          <p:nvPr/>
        </p:nvSpPr>
        <p:spPr>
          <a:xfrm>
            <a:off x="4762119" y="2007015"/>
            <a:ext cx="191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GPU</a:t>
            </a:r>
            <a:r>
              <a:rPr lang="ko-KR" altLang="en-US" sz="2800" b="1" dirty="0"/>
              <a:t> 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A8B17-9F0D-C9EC-4F6D-B92B3FBC06D9}"/>
              </a:ext>
            </a:extLst>
          </p:cNvPr>
          <p:cNvSpPr txBox="1"/>
          <p:nvPr/>
        </p:nvSpPr>
        <p:spPr>
          <a:xfrm>
            <a:off x="4762118" y="2724362"/>
            <a:ext cx="191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CPU</a:t>
            </a:r>
            <a:r>
              <a:rPr lang="ko-KR" altLang="en-US" sz="2800" b="1" dirty="0"/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18032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A1D2-27B7-07ED-C7A4-AE7626A9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1933D-6F9A-3845-B1BC-A4C75DEC9077}"/>
              </a:ext>
            </a:extLst>
          </p:cNvPr>
          <p:cNvSpPr/>
          <p:nvPr/>
        </p:nvSpPr>
        <p:spPr>
          <a:xfrm>
            <a:off x="2842787" y="2000816"/>
            <a:ext cx="2417275" cy="54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빠른 라마</a:t>
            </a:r>
            <a:r>
              <a:rPr lang="en-US" altLang="ko-KR" sz="1500" b="1" dirty="0">
                <a:solidFill>
                  <a:schemeClr val="tx1"/>
                </a:solidFill>
              </a:rPr>
              <a:t>3 </a:t>
            </a:r>
            <a:r>
              <a:rPr lang="ko-KR" altLang="en-US" sz="1500" b="1" dirty="0">
                <a:solidFill>
                  <a:schemeClr val="tx1"/>
                </a:solidFill>
              </a:rPr>
              <a:t>코드 개발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51F2FB-229C-BD9F-7283-2A7643170AB9}"/>
              </a:ext>
            </a:extLst>
          </p:cNvPr>
          <p:cNvSpPr/>
          <p:nvPr/>
        </p:nvSpPr>
        <p:spPr>
          <a:xfrm>
            <a:off x="2842787" y="2750745"/>
            <a:ext cx="2417275" cy="548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작은 </a:t>
            </a:r>
            <a:r>
              <a:rPr lang="en-US" altLang="ko-KR" sz="1500" b="1" dirty="0">
                <a:solidFill>
                  <a:schemeClr val="tx1"/>
                </a:solidFill>
              </a:rPr>
              <a:t>KoGPT2 </a:t>
            </a:r>
            <a:r>
              <a:rPr lang="ko-KR" altLang="en-US" sz="1500" b="1" dirty="0">
                <a:solidFill>
                  <a:schemeClr val="tx1"/>
                </a:solidFill>
              </a:rPr>
              <a:t>코드 개발</a:t>
            </a:r>
            <a:endParaRPr lang="en-US" altLang="ko-KR" sz="15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B18E6-4994-C55B-FAE8-D4BD6FBF843D}"/>
              </a:ext>
            </a:extLst>
          </p:cNvPr>
          <p:cNvSpPr/>
          <p:nvPr/>
        </p:nvSpPr>
        <p:spPr>
          <a:xfrm>
            <a:off x="1195057" y="2001230"/>
            <a:ext cx="1483258" cy="135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CPU </a:t>
            </a:r>
            <a:r>
              <a:rPr lang="ko-KR" altLang="en-US" sz="2000" b="1" dirty="0">
                <a:solidFill>
                  <a:schemeClr val="tx1"/>
                </a:solidFill>
              </a:rPr>
              <a:t>기반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RAG</a:t>
            </a:r>
            <a:r>
              <a:rPr lang="ko-KR" altLang="en-US" sz="2000" b="1" dirty="0">
                <a:solidFill>
                  <a:schemeClr val="tx1"/>
                </a:solidFill>
              </a:rPr>
              <a:t> 개발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5BE7-92FC-BB19-1EFF-A033ED74303D}"/>
              </a:ext>
            </a:extLst>
          </p:cNvPr>
          <p:cNvSpPr txBox="1"/>
          <p:nvPr/>
        </p:nvSpPr>
        <p:spPr>
          <a:xfrm>
            <a:off x="5260062" y="1970803"/>
            <a:ext cx="13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435A-87FB-ECD9-9E96-03E1AB5DEE4F}"/>
              </a:ext>
            </a:extLst>
          </p:cNvPr>
          <p:cNvSpPr txBox="1"/>
          <p:nvPr/>
        </p:nvSpPr>
        <p:spPr>
          <a:xfrm>
            <a:off x="5260062" y="2763209"/>
            <a:ext cx="136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39526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147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j</dc:creator>
  <cp:lastModifiedBy>j j</cp:lastModifiedBy>
  <cp:revision>5</cp:revision>
  <dcterms:created xsi:type="dcterms:W3CDTF">2024-11-15T14:06:20Z</dcterms:created>
  <dcterms:modified xsi:type="dcterms:W3CDTF">2024-11-17T14:38:59Z</dcterms:modified>
</cp:coreProperties>
</file>