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63" r:id="rId5"/>
    <p:sldId id="264" r:id="rId6"/>
    <p:sldId id="258" r:id="rId7"/>
    <p:sldId id="265" r:id="rId8"/>
    <p:sldId id="270" r:id="rId9"/>
    <p:sldId id="259" r:id="rId10"/>
    <p:sldId id="260" r:id="rId11"/>
    <p:sldId id="266" r:id="rId12"/>
    <p:sldId id="272" r:id="rId13"/>
    <p:sldId id="267" r:id="rId14"/>
    <p:sldId id="268" r:id="rId15"/>
    <p:sldId id="269" r:id="rId16"/>
    <p:sldId id="261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BDEB9-6A15-4ED8-AFA0-DC5A6F81E343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E3DB-E432-4248-B596-FE7FBCCEB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3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8E3DB-E432-4248-B596-FE7FBCCEB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4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0E8F-057B-04FD-6108-E8480AD48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050DC-C1AA-3ECE-7C20-8DAA47D3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7F5D6-37F2-DA9D-7748-A0F07D4F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E2CD4-1C31-71B0-651C-22A5D4E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89B4B-F14E-F867-7E85-75C18F10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DCB3-F654-28C5-5451-68C7A748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BB96FF-7F6A-EE4C-C15C-70031BB1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7B77-03CF-254F-D0BF-20126A3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148FC-76DA-1098-2823-77913D6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80DA8-395C-1586-5CCE-1D94F821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05D7FF-AD5F-5126-D095-688CBD24D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AC188A-B962-8956-72B5-B209C478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86656-989D-8082-44A0-9508A2DF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F698-F939-501A-D062-2F26B69B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3FF18-8E2E-2124-1FDF-D0E25EFF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2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F2FF-84E9-A169-3292-CBF315BE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A2CF-53B6-78CD-1395-34112E9C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1629E-B6D4-CC32-BA0D-F6584563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A731-04CE-3869-BBED-9ECD02D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DABD1-B9B6-AB3A-A7FB-FD7D607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033E9-2B1C-0FBA-116D-01A3E565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3C1CD-70BA-34E2-7184-DDB605A2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F8E6C-7465-6993-E72A-0C9C0C25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2D8E9-CC66-5278-3FC7-D01371DD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DFEEC-6DA0-332A-1ACF-71490DAE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79B3C-7E34-32B5-623E-B3EE03C5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01A5-C1BF-0046-A159-5317C98AD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541DC-CF4C-AFB9-C110-C77DA7B7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8DA01-50B8-25E0-A0DE-131B53AE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E47A8-CBE7-0709-0274-24D5B946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61B71-EE26-02DD-0E68-AD8CD18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590C1-721D-FD8C-D395-439BF03D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E6C4A-E32C-E0AE-B635-EBF8493A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E8AFD-5CD3-24F6-22E1-D66007DD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CDFC66-5E6A-BBB9-D1EE-75C3FD452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D9D88-BE9D-63F6-6A53-5954A291A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18BBE-311C-752D-742D-CDBE12F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D687B-4F33-FB6C-54E2-B4B7EA45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238721-E5DE-5D48-D090-F6CFCC71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8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8157-2190-F185-D348-60D8D2A9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82B96-6C2B-6C26-FE9E-D671A69A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8CA2B-FE1B-CC1F-A494-FB86DFF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67685-16FF-3CF7-3F99-1DE95FE8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5C907-77F8-6694-AC9C-E6FE25EB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97AFC5-BD3F-558E-886C-BD3B1674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30058-CC72-DB7F-0A60-B2EC41B3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3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64A6-7532-CB2F-303D-C15333FE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37239-699C-6420-4D08-76CE887A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94623-C643-E735-AD39-6E09BB3D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AB2B2-C473-0B14-4401-1C4539FC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FDD92-EF87-DFD0-3BBE-C0552F30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E2D78-D87F-314B-EF5F-F0AC9B7A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8291D-CEA3-E06A-59E8-F7E5FCE3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9D78C-9F32-2318-73D4-05A0D8563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5F478-8E9C-A9C9-82D3-96A0E8DF7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791E9-80BD-97D9-CC91-D01CFF44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3B51C-CFF1-E34C-7A9E-0C64D2A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8B794-F337-C8C3-CA8D-675B0D64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DFCEB-4AFF-CC6A-6F87-2168A8E8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53610-36B0-9C18-0B84-3698C2D3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17B3F-56CF-BA17-A7E4-3C99D4046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6D80-BD3E-43D9-AD83-006B91EBC84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8C404-64F9-499E-4110-F1179ED4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B7C7F-0D8D-AFA0-2AB9-72B830339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A156-34E2-4D6D-B014-4F172CBF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8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2659-5BFE-3411-38DC-388A8D540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87A122-4155-BF56-1540-E205A087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4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82660-DFA6-3EE0-660D-71DC1EEC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1737F1-992C-20B3-4A28-01842E4F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24087"/>
            <a:ext cx="8896350" cy="240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47884-C287-B68B-A361-73E8D7B822E0}"/>
              </a:ext>
            </a:extLst>
          </p:cNvPr>
          <p:cNvSpPr txBox="1"/>
          <p:nvPr/>
        </p:nvSpPr>
        <p:spPr>
          <a:xfrm>
            <a:off x="961176" y="1336849"/>
            <a:ext cx="65713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RPA</a:t>
            </a:r>
            <a:r>
              <a:rPr lang="ko-KR" altLang="en-US" sz="2100" dirty="0"/>
              <a:t> 로봇이 </a:t>
            </a:r>
            <a:r>
              <a:rPr lang="en-US" altLang="ko-KR" sz="2100" dirty="0"/>
              <a:t>F12 </a:t>
            </a:r>
            <a:r>
              <a:rPr lang="ko-KR" altLang="en-US" sz="2100" dirty="0"/>
              <a:t>를 눌러서 취득한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코드의 일부</a:t>
            </a:r>
            <a:endParaRPr lang="en-US" altLang="ko-KR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D9400-798F-CA1A-2741-77429958FFD1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</p:spTree>
    <p:extLst>
      <p:ext uri="{BB962C8B-B14F-4D97-AF65-F5344CB8AC3E}">
        <p14:creationId xmlns:p14="http://schemas.microsoft.com/office/powerpoint/2010/main" val="255529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A0B6-C45B-61AA-2063-B549A2B8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A647B-B98A-96BF-FBB4-5E8D30E69713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CD54ED-66B1-B529-725B-C498C3F2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8" y="1009462"/>
            <a:ext cx="6687492" cy="4031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50326A-6AB3-F89B-9EA8-615364C1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86" y="1860488"/>
            <a:ext cx="4808469" cy="23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1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F2A4C-E635-0F6A-F139-569BA2049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815D54-36D5-39F1-9BA0-CEE9B8FBE94A}"/>
              </a:ext>
            </a:extLst>
          </p:cNvPr>
          <p:cNvSpPr/>
          <p:nvPr/>
        </p:nvSpPr>
        <p:spPr>
          <a:xfrm>
            <a:off x="2417273" y="2080033"/>
            <a:ext cx="7016438" cy="16862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b="1" dirty="0"/>
              <a:t>RPA </a:t>
            </a:r>
            <a:r>
              <a:rPr lang="ko-KR" altLang="en-US" sz="3800" b="1" dirty="0"/>
              <a:t>로 </a:t>
            </a:r>
            <a:r>
              <a:rPr lang="en-US" altLang="ko-KR" sz="3800" b="1" dirty="0"/>
              <a:t>html</a:t>
            </a:r>
            <a:r>
              <a:rPr lang="ko-KR" altLang="en-US" sz="3800" b="1" dirty="0"/>
              <a:t> 없이 자료 수집</a:t>
            </a:r>
          </a:p>
        </p:txBody>
      </p:sp>
    </p:spTree>
    <p:extLst>
      <p:ext uri="{BB962C8B-B14F-4D97-AF65-F5344CB8AC3E}">
        <p14:creationId xmlns:p14="http://schemas.microsoft.com/office/powerpoint/2010/main" val="395582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DBA74-0720-3A6E-6814-C8CB7C0F1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0817EF-1BA3-D8D3-591F-5A05A57AD7C6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338AA2-52CE-317C-BE12-BD8484127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84" y="1689399"/>
            <a:ext cx="7319301" cy="466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3322A-CB62-18DA-ECDA-4AC79D964CD4}"/>
              </a:ext>
            </a:extLst>
          </p:cNvPr>
          <p:cNvSpPr txBox="1"/>
          <p:nvPr/>
        </p:nvSpPr>
        <p:spPr>
          <a:xfrm>
            <a:off x="841970" y="1021378"/>
            <a:ext cx="92073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RPA</a:t>
            </a:r>
            <a:r>
              <a:rPr lang="ko-KR" altLang="en-US" sz="2100" dirty="0"/>
              <a:t> 로봇이 원하는 자료를 드래그 해서 복사 </a:t>
            </a:r>
            <a:r>
              <a:rPr lang="en-US" altLang="ko-KR" sz="2100" dirty="0"/>
              <a:t>=&gt; </a:t>
            </a:r>
            <a:r>
              <a:rPr lang="ko-KR" altLang="en-US" sz="2100" dirty="0"/>
              <a:t>클립보드 </a:t>
            </a:r>
            <a:r>
              <a:rPr lang="en-US" altLang="ko-KR" sz="2100" dirty="0"/>
              <a:t>=&gt; </a:t>
            </a:r>
            <a:r>
              <a:rPr lang="ko-KR" altLang="en-US" sz="2100" dirty="0"/>
              <a:t> </a:t>
            </a:r>
            <a:r>
              <a:rPr lang="en-US" altLang="ko-KR" sz="2100" dirty="0" err="1"/>
              <a:t>cmd</a:t>
            </a:r>
            <a:r>
              <a:rPr lang="ko-KR" altLang="en-US" sz="2100" dirty="0"/>
              <a:t> 출력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390791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A5463-4581-0C20-1190-258DEE62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1BD9D0-FD9C-2845-56B2-3CCE4EC507B0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</p:spTree>
    <p:extLst>
      <p:ext uri="{BB962C8B-B14F-4D97-AF65-F5344CB8AC3E}">
        <p14:creationId xmlns:p14="http://schemas.microsoft.com/office/powerpoint/2010/main" val="306140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51B9-B9DF-A1E0-8890-7976D30E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B37A4D-A713-E2D2-BF7F-B0D8E310B51A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</p:spTree>
    <p:extLst>
      <p:ext uri="{BB962C8B-B14F-4D97-AF65-F5344CB8AC3E}">
        <p14:creationId xmlns:p14="http://schemas.microsoft.com/office/powerpoint/2010/main" val="314767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A235-E37D-91A2-0315-8D8F7D68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3260AE-AE7F-CBD5-ABAA-E7C55C7F8DA2}"/>
              </a:ext>
            </a:extLst>
          </p:cNvPr>
          <p:cNvSpPr/>
          <p:nvPr/>
        </p:nvSpPr>
        <p:spPr>
          <a:xfrm>
            <a:off x="2969534" y="2306370"/>
            <a:ext cx="5758005" cy="14417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b="1" dirty="0"/>
              <a:t>RPA </a:t>
            </a:r>
            <a:r>
              <a:rPr lang="ko-KR" altLang="en-US" sz="3800" b="1" dirty="0"/>
              <a:t>로 </a:t>
            </a:r>
            <a:r>
              <a:rPr lang="en-US" altLang="ko-KR" sz="3800" b="1" dirty="0"/>
              <a:t>html </a:t>
            </a:r>
            <a:r>
              <a:rPr lang="ko-KR" altLang="en-US" sz="3800" b="1" dirty="0"/>
              <a:t>코드 수집</a:t>
            </a:r>
          </a:p>
        </p:txBody>
      </p:sp>
    </p:spTree>
    <p:extLst>
      <p:ext uri="{BB962C8B-B14F-4D97-AF65-F5344CB8AC3E}">
        <p14:creationId xmlns:p14="http://schemas.microsoft.com/office/powerpoint/2010/main" val="276494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839D-0BF7-0E59-C0AB-1B9AADB4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3E0B-D0AD-86F5-8679-79605C8A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9DBD77D-029F-76EE-C1D0-5D7D9F8C1103}"/>
              </a:ext>
            </a:extLst>
          </p:cNvPr>
          <p:cNvSpPr/>
          <p:nvPr/>
        </p:nvSpPr>
        <p:spPr>
          <a:xfrm>
            <a:off x="2888053" y="1980445"/>
            <a:ext cx="5794220" cy="21479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800" b="1" dirty="0"/>
              <a:t>   네이버</a:t>
            </a:r>
            <a:r>
              <a:rPr lang="en-US" altLang="ko-KR" sz="3800" b="1" dirty="0"/>
              <a:t>:  </a:t>
            </a:r>
            <a:r>
              <a:rPr lang="ko-KR" altLang="en-US" sz="3800" b="1" dirty="0" err="1"/>
              <a:t>크롤링</a:t>
            </a:r>
            <a:r>
              <a:rPr lang="ko-KR" altLang="en-US" sz="3800" b="1" dirty="0"/>
              <a:t> 가능</a:t>
            </a:r>
            <a:endParaRPr lang="en-US" altLang="ko-KR" sz="3800" b="1" dirty="0"/>
          </a:p>
          <a:p>
            <a:pPr algn="ctr"/>
            <a:endParaRPr lang="en-US" altLang="ko-KR" sz="2100" b="1" dirty="0"/>
          </a:p>
          <a:p>
            <a:r>
              <a:rPr lang="ko-KR" altLang="en-US" sz="3800" b="1" dirty="0"/>
              <a:t>공단 포털</a:t>
            </a:r>
            <a:r>
              <a:rPr lang="en-US" altLang="ko-KR" sz="3800" b="1" dirty="0"/>
              <a:t>: </a:t>
            </a:r>
            <a:r>
              <a:rPr lang="ko-KR" altLang="en-US" sz="3800" b="1" dirty="0" err="1"/>
              <a:t>크롤링</a:t>
            </a:r>
            <a:r>
              <a:rPr lang="ko-KR" altLang="en-US" sz="3800" b="1" dirty="0"/>
              <a:t> 불가</a:t>
            </a:r>
          </a:p>
        </p:txBody>
      </p:sp>
    </p:spTree>
    <p:extLst>
      <p:ext uri="{BB962C8B-B14F-4D97-AF65-F5344CB8AC3E}">
        <p14:creationId xmlns:p14="http://schemas.microsoft.com/office/powerpoint/2010/main" val="262432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4842D-9EB5-3298-BF63-4EA1A1A9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4" y="793379"/>
            <a:ext cx="8247707" cy="5639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48C9D-C100-DC72-BAE6-07F7EC9D89DF}"/>
              </a:ext>
            </a:extLst>
          </p:cNvPr>
          <p:cNvSpPr txBox="1"/>
          <p:nvPr/>
        </p:nvSpPr>
        <p:spPr>
          <a:xfrm>
            <a:off x="337998" y="153910"/>
            <a:ext cx="348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네이버 뉴스 </a:t>
            </a:r>
            <a:r>
              <a:rPr lang="ko-KR" altLang="en-US" sz="2800" b="1" dirty="0" err="1"/>
              <a:t>크롤링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93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05C8-2455-6BB4-8521-FD3212B09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B9E50D-087A-98DC-7EDA-994B29C03F87}"/>
              </a:ext>
            </a:extLst>
          </p:cNvPr>
          <p:cNvSpPr txBox="1"/>
          <p:nvPr/>
        </p:nvSpPr>
        <p:spPr>
          <a:xfrm>
            <a:off x="337998" y="153910"/>
            <a:ext cx="348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네이버 뉴스 </a:t>
            </a:r>
            <a:r>
              <a:rPr lang="ko-KR" altLang="en-US" sz="2800" b="1" dirty="0" err="1"/>
              <a:t>크롤링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538A3-3C0E-5235-A2DA-7654AFB7106F}"/>
              </a:ext>
            </a:extLst>
          </p:cNvPr>
          <p:cNvSpPr txBox="1"/>
          <p:nvPr/>
        </p:nvSpPr>
        <p:spPr>
          <a:xfrm>
            <a:off x="961177" y="1211654"/>
            <a:ext cx="72503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/>
              <a:t>크롬을 열 필요도 없이 </a:t>
            </a:r>
            <a:r>
              <a:rPr lang="ko-KR" altLang="en-US" sz="2100" dirty="0"/>
              <a:t>바로 뉴스 제목 추출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r>
              <a:rPr lang="ko-KR" altLang="en-US" sz="2100" dirty="0"/>
              <a:t>순서</a:t>
            </a:r>
            <a:endParaRPr lang="en-US" altLang="ko-KR" sz="2100" dirty="0"/>
          </a:p>
          <a:p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네이버 서버에 뉴스 페이지의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 요청</a:t>
            </a:r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받아온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코드에서 뉴스 제목 추출</a:t>
            </a:r>
            <a:endParaRPr lang="en-US" altLang="ko-KR" sz="2100" dirty="0"/>
          </a:p>
          <a:p>
            <a:pPr marL="457200" indent="-457200">
              <a:buAutoNum type="arabicPeriod"/>
            </a:pPr>
            <a:r>
              <a:rPr lang="en-US" altLang="ko-KR" sz="2100" dirty="0" err="1"/>
              <a:t>cmd</a:t>
            </a:r>
            <a:r>
              <a:rPr lang="en-US" altLang="ko-KR" sz="2100" dirty="0"/>
              <a:t> </a:t>
            </a:r>
            <a:r>
              <a:rPr lang="ko-KR" altLang="en-US" sz="2100" dirty="0"/>
              <a:t>화면에</a:t>
            </a:r>
            <a:r>
              <a:rPr lang="en-US" altLang="ko-KR" sz="2100" dirty="0"/>
              <a:t> </a:t>
            </a:r>
            <a:r>
              <a:rPr lang="ko-KR" altLang="en-US" sz="2100" dirty="0"/>
              <a:t>출력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096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C17B-99C3-33FD-B931-27D470D0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224C04-652D-D013-93D6-D386E5BB8849}"/>
              </a:ext>
            </a:extLst>
          </p:cNvPr>
          <p:cNvSpPr txBox="1"/>
          <p:nvPr/>
        </p:nvSpPr>
        <p:spPr>
          <a:xfrm>
            <a:off x="337998" y="153910"/>
            <a:ext cx="39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공단 홈페이지 </a:t>
            </a:r>
            <a:r>
              <a:rPr lang="ko-KR" altLang="en-US" sz="2800" b="1" dirty="0" err="1"/>
              <a:t>크롤링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DC4BB-CD9F-0F03-3498-CB7896835F4B}"/>
              </a:ext>
            </a:extLst>
          </p:cNvPr>
          <p:cNvSpPr txBox="1"/>
          <p:nvPr/>
        </p:nvSpPr>
        <p:spPr>
          <a:xfrm>
            <a:off x="961177" y="1211654"/>
            <a:ext cx="725031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순서</a:t>
            </a:r>
            <a:endParaRPr lang="en-US" altLang="ko-KR" sz="2100" dirty="0"/>
          </a:p>
          <a:p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공단 포털 서버에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 요청</a:t>
            </a:r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받아온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코드에서 자료 추출</a:t>
            </a:r>
            <a:endParaRPr lang="en-US" altLang="ko-KR" sz="2100" dirty="0"/>
          </a:p>
          <a:p>
            <a:pPr marL="457200" indent="-457200">
              <a:buAutoNum type="arabicPeriod"/>
            </a:pPr>
            <a:r>
              <a:rPr lang="en-US" altLang="ko-KR" sz="2100" dirty="0" err="1"/>
              <a:t>cmd</a:t>
            </a:r>
            <a:r>
              <a:rPr lang="en-US" altLang="ko-KR" sz="2100" dirty="0"/>
              <a:t> </a:t>
            </a:r>
            <a:r>
              <a:rPr lang="ko-KR" altLang="en-US" sz="2100" dirty="0"/>
              <a:t>화면에</a:t>
            </a:r>
            <a:r>
              <a:rPr lang="en-US" altLang="ko-KR" sz="2100" dirty="0"/>
              <a:t> </a:t>
            </a:r>
            <a:r>
              <a:rPr lang="ko-KR" altLang="en-US" sz="2100" dirty="0"/>
              <a:t>출력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ko-KR" altLang="en-US" sz="2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42D80-798E-8EF4-E528-A62A05561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5" y="2761774"/>
            <a:ext cx="6893459" cy="37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4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EAA32-324D-6244-3118-E947ED99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8AE352-70FF-F72B-93F7-548FB4BEA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85" y="677130"/>
            <a:ext cx="8130916" cy="6026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D01E62-BA6D-EB15-F3E4-06C43BB7DBA3}"/>
              </a:ext>
            </a:extLst>
          </p:cNvPr>
          <p:cNvSpPr txBox="1"/>
          <p:nvPr/>
        </p:nvSpPr>
        <p:spPr>
          <a:xfrm>
            <a:off x="337998" y="153910"/>
            <a:ext cx="39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공단 홈페이지 </a:t>
            </a:r>
            <a:r>
              <a:rPr lang="ko-KR" altLang="en-US" sz="2800" b="1" dirty="0" err="1"/>
              <a:t>크롤링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C5388-D6B7-A4AE-19B9-4C15344271BE}"/>
              </a:ext>
            </a:extLst>
          </p:cNvPr>
          <p:cNvSpPr txBox="1"/>
          <p:nvPr/>
        </p:nvSpPr>
        <p:spPr>
          <a:xfrm>
            <a:off x="267832" y="844509"/>
            <a:ext cx="3679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받아온 짧은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</a:t>
            </a:r>
            <a:endParaRPr lang="en-US" altLang="ko-KR" sz="2100" dirty="0"/>
          </a:p>
          <a:p>
            <a:r>
              <a:rPr lang="en-US" altLang="ko-KR" sz="2100" dirty="0"/>
              <a:t>  </a:t>
            </a:r>
            <a:r>
              <a:rPr lang="ko-KR" altLang="en-US" sz="2100" dirty="0"/>
              <a:t>웹페이지 내용이 전혀 없음</a:t>
            </a:r>
            <a:endParaRPr lang="en-US" altLang="ko-KR" sz="2100" dirty="0"/>
          </a:p>
          <a:p>
            <a:r>
              <a:rPr lang="en-US" altLang="ko-KR" sz="2100" dirty="0"/>
              <a:t>  (</a:t>
            </a:r>
            <a:r>
              <a:rPr lang="ko-KR" altLang="en-US" sz="2100" dirty="0"/>
              <a:t>차단</a:t>
            </a:r>
            <a:r>
              <a:rPr lang="en-US" altLang="ko-KR" sz="2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89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E0589-CD03-FF50-91FA-D1631E19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C18AD-8E7C-FDD0-1575-37ACCDA2AD58}"/>
              </a:ext>
            </a:extLst>
          </p:cNvPr>
          <p:cNvSpPr txBox="1"/>
          <p:nvPr/>
        </p:nvSpPr>
        <p:spPr>
          <a:xfrm>
            <a:off x="337998" y="153910"/>
            <a:ext cx="5758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공단 홈페이지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2FB5D-C551-4F1A-4FB9-6CA8ECD41CEC}"/>
              </a:ext>
            </a:extLst>
          </p:cNvPr>
          <p:cNvSpPr txBox="1"/>
          <p:nvPr/>
        </p:nvSpPr>
        <p:spPr>
          <a:xfrm>
            <a:off x="961177" y="1211654"/>
            <a:ext cx="986676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순서</a:t>
            </a:r>
            <a:endParaRPr lang="en-US" altLang="ko-KR" sz="2100" dirty="0"/>
          </a:p>
          <a:p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공단 포털 서버에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 요청</a:t>
            </a:r>
            <a:endParaRPr lang="en-US" altLang="ko-KR" sz="2100" dirty="0"/>
          </a:p>
          <a:p>
            <a:pPr marL="457200" indent="-457200">
              <a:buAutoNum type="arabicPeriod"/>
            </a:pPr>
            <a:r>
              <a:rPr lang="ko-KR" altLang="en-US" sz="2100" dirty="0"/>
              <a:t>받아온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코드에서 자료 추출   </a:t>
            </a:r>
            <a:r>
              <a:rPr lang="en-US" altLang="ko-KR" sz="2100" dirty="0"/>
              <a:t>(</a:t>
            </a:r>
            <a:r>
              <a:rPr lang="ko-KR" altLang="en-US" sz="2100" dirty="0"/>
              <a:t>내용이 없는 짧은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코드만 받음</a:t>
            </a:r>
            <a:r>
              <a:rPr lang="en-US" altLang="ko-KR" sz="2100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sz="2100" dirty="0" err="1"/>
              <a:t>cmd</a:t>
            </a:r>
            <a:r>
              <a:rPr lang="en-US" altLang="ko-KR" sz="2100" dirty="0"/>
              <a:t> </a:t>
            </a:r>
            <a:r>
              <a:rPr lang="ko-KR" altLang="en-US" sz="2100" dirty="0"/>
              <a:t>화면에</a:t>
            </a:r>
            <a:r>
              <a:rPr lang="en-US" altLang="ko-KR" sz="2100" dirty="0"/>
              <a:t> </a:t>
            </a:r>
            <a:r>
              <a:rPr lang="ko-KR" altLang="en-US" sz="2100" dirty="0"/>
              <a:t>출력 불가</a:t>
            </a:r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en-US" altLang="ko-KR" sz="2100" dirty="0"/>
          </a:p>
          <a:p>
            <a:endParaRPr lang="ko-KR" altLang="en-US" sz="2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ED0475-0567-1AB6-ACFB-B7AC6456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35" y="2761774"/>
            <a:ext cx="6893459" cy="37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5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1B8F-D793-97BE-8578-B7D2A5D97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740E7CA-B2B0-94AD-6C60-A92529D999EC}"/>
              </a:ext>
            </a:extLst>
          </p:cNvPr>
          <p:cNvSpPr/>
          <p:nvPr/>
        </p:nvSpPr>
        <p:spPr>
          <a:xfrm>
            <a:off x="2417273" y="2080033"/>
            <a:ext cx="7016438" cy="16862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800" b="1" dirty="0"/>
              <a:t>RPA </a:t>
            </a:r>
            <a:r>
              <a:rPr lang="ko-KR" altLang="en-US" sz="3800" b="1" dirty="0"/>
              <a:t>로 공단 </a:t>
            </a:r>
            <a:r>
              <a:rPr lang="en-US" altLang="ko-KR" sz="3800" b="1" dirty="0"/>
              <a:t>html </a:t>
            </a:r>
            <a:r>
              <a:rPr lang="ko-KR" altLang="en-US" sz="3800" b="1" dirty="0"/>
              <a:t>코드 수집</a:t>
            </a:r>
          </a:p>
        </p:txBody>
      </p:sp>
    </p:spTree>
    <p:extLst>
      <p:ext uri="{BB962C8B-B14F-4D97-AF65-F5344CB8AC3E}">
        <p14:creationId xmlns:p14="http://schemas.microsoft.com/office/powerpoint/2010/main" val="366304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A657-D438-D767-870B-09E85F9D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D96F6C-B5E7-37B5-C8AF-A76CC231486A}"/>
              </a:ext>
            </a:extLst>
          </p:cNvPr>
          <p:cNvSpPr txBox="1"/>
          <p:nvPr/>
        </p:nvSpPr>
        <p:spPr>
          <a:xfrm>
            <a:off x="337997" y="153910"/>
            <a:ext cx="64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우회 접근으로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불가 자료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FCDBC-DABA-7F2A-83E0-5CA12578EE6E}"/>
              </a:ext>
            </a:extLst>
          </p:cNvPr>
          <p:cNvSpPr txBox="1"/>
          <p:nvPr/>
        </p:nvSpPr>
        <p:spPr>
          <a:xfrm>
            <a:off x="961176" y="1211654"/>
            <a:ext cx="1123082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Html </a:t>
            </a:r>
            <a:r>
              <a:rPr lang="ko-KR" altLang="en-US" sz="2100" dirty="0"/>
              <a:t>코드를 </a:t>
            </a:r>
            <a:r>
              <a:rPr lang="en-US" altLang="ko-KR" sz="2100" dirty="0"/>
              <a:t>RPA</a:t>
            </a:r>
            <a:r>
              <a:rPr lang="ko-KR" altLang="en-US" sz="2100" dirty="0"/>
              <a:t>로 획득</a:t>
            </a:r>
            <a:endParaRPr lang="en-US" altLang="ko-KR" sz="2100" dirty="0"/>
          </a:p>
          <a:p>
            <a:endParaRPr lang="en-US" altLang="ko-KR" sz="1000" dirty="0"/>
          </a:p>
          <a:p>
            <a:r>
              <a:rPr lang="en-US" altLang="ko-KR" sz="2100" dirty="0"/>
              <a:t>   </a:t>
            </a:r>
            <a:r>
              <a:rPr lang="ko-KR" altLang="en-US" sz="2100" dirty="0" err="1"/>
              <a:t>크롤링으로는</a:t>
            </a:r>
            <a:r>
              <a:rPr lang="ko-KR" altLang="en-US" sz="2100" dirty="0"/>
              <a:t> 빈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코드만 오므로</a:t>
            </a:r>
            <a:r>
              <a:rPr lang="en-US" altLang="ko-KR" sz="2100" dirty="0"/>
              <a:t>,</a:t>
            </a:r>
          </a:p>
          <a:p>
            <a:r>
              <a:rPr lang="en-US" altLang="ko-KR" sz="2100" dirty="0"/>
              <a:t>   RPA </a:t>
            </a:r>
            <a:r>
              <a:rPr lang="ko-KR" altLang="en-US" sz="2100" dirty="0"/>
              <a:t>로봇이  </a:t>
            </a:r>
            <a:r>
              <a:rPr lang="en-US" altLang="ko-KR" sz="2100" dirty="0"/>
              <a:t>F12 </a:t>
            </a:r>
            <a:r>
              <a:rPr lang="ko-KR" altLang="en-US" sz="2100" dirty="0"/>
              <a:t>키를 눌러서 </a:t>
            </a:r>
            <a:r>
              <a:rPr lang="en-US" altLang="ko-KR" sz="2100" dirty="0"/>
              <a:t>html </a:t>
            </a:r>
            <a:r>
              <a:rPr lang="ko-KR" altLang="en-US" sz="2100" dirty="0"/>
              <a:t>코드 취득</a:t>
            </a:r>
            <a:endParaRPr lang="en-US" altLang="ko-KR" sz="2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AAD8D2-9976-91A4-AAA5-F5DC5CB4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78" y="2538915"/>
            <a:ext cx="10671018" cy="40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199</Words>
  <Application>Microsoft Office PowerPoint</Application>
  <PresentationFormat>와이드스크린</PresentationFormat>
  <Paragraphs>58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2025-06-18T13:02:30Z</dcterms:created>
  <dcterms:modified xsi:type="dcterms:W3CDTF">2025-06-18T17:04:21Z</dcterms:modified>
</cp:coreProperties>
</file>