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70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1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29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19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26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427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6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74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ACD56-9A2E-450D-8D07-D570355C3D8B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108DC-B96A-4727-84A0-DEF4376B8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CC04E8-24F3-DD60-2562-D322C5382517}"/>
              </a:ext>
            </a:extLst>
          </p:cNvPr>
          <p:cNvSpPr/>
          <p:nvPr/>
        </p:nvSpPr>
        <p:spPr>
          <a:xfrm>
            <a:off x="3241964" y="1928553"/>
            <a:ext cx="5702531" cy="13217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0" b="1" dirty="0" smtClean="0"/>
              <a:t>세계 경제의 흐름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4989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33" y="1471352"/>
            <a:ext cx="7961812" cy="458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456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73136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5067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27386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1471612"/>
            <a:ext cx="76485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713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3800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56501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412" y="1257300"/>
            <a:ext cx="5591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0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53" y="1331436"/>
            <a:ext cx="8629909" cy="48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185" y="1258296"/>
            <a:ext cx="8670002" cy="4875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18434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42" y="1214005"/>
            <a:ext cx="3209925" cy="4762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581" y="537328"/>
            <a:ext cx="3429000" cy="2733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212" y="3553692"/>
            <a:ext cx="3315739" cy="270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6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39" y="1215819"/>
            <a:ext cx="6380885" cy="42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516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C20B8-3DF2-8F9E-2CF5-C24B8114DE8E}"/>
              </a:ext>
            </a:extLst>
          </p:cNvPr>
          <p:cNvSpPr/>
          <p:nvPr/>
        </p:nvSpPr>
        <p:spPr>
          <a:xfrm>
            <a:off x="208338" y="124285"/>
            <a:ext cx="1801617" cy="41304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 smtClean="0"/>
              <a:t>원 제국</a:t>
            </a:r>
            <a:endParaRPr lang="ko-KR" altLang="en-US" sz="21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28" y="1463040"/>
            <a:ext cx="3878327" cy="37074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46" y="1350991"/>
            <a:ext cx="38766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35</Words>
  <Application>Microsoft Office PowerPoint</Application>
  <PresentationFormat>와이드스크린</PresentationFormat>
  <Paragraphs>17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2025-10-01T03:59:33Z</dcterms:created>
  <dcterms:modified xsi:type="dcterms:W3CDTF">2025-10-02T05:55:57Z</dcterms:modified>
</cp:coreProperties>
</file>