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75" d="100"/>
          <a:sy n="75" d="100"/>
        </p:scale>
        <p:origin x="195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8E059-44F2-82C4-8CF8-230056142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6865F5-7FFE-F492-6126-15D738B39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5B3DF-284B-1C62-6EFA-31BA4EA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11894-7230-9184-6542-8B2095DD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8F01F-4E71-0428-64D0-4F74D11C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0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3483-A7C9-533C-DDB4-4FA88915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5EB5E5-ED2F-6453-E9A7-7E16E2548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9183D-94DB-6E7B-DF46-EC03FCC7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30BE3-7A21-5A21-E4FE-BC2E56BE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29545-E86E-46B5-D3BE-383B559F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5E0491-591F-20B4-6086-F1FC55EEB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F0BE5-9206-BCEF-AE46-1E92A76F6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27E8A-A331-D51A-5357-AAA07CB5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9909E-67A8-4C4B-4872-E40785E7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2E3B9-3CC4-3B0E-F9B1-18A8E832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7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CA57-AA02-304F-5D5D-CB114516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65AB4-D6CC-C5DE-E11C-AB1E2EFD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7E782-66FF-4FD8-A30D-64B3534E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D2659-78DD-2AEC-ECB3-E1EA6CD7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9814-8508-641F-ABA2-43BD7565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1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28801-80E5-85EA-399F-63FAEFE2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3610F-D772-BBFC-831C-E0326179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968B3-9CF5-A60E-B6E9-4FC4C6C0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A825F-77A4-049A-AEC8-F85DFC3F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0BECB-6944-FC00-C9B5-9C5207F8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8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B9096-1356-4232-51D4-6E7F579C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4FE35-7CDE-2F45-4A21-955671476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C4F24-80EA-0AA1-574A-B7AB3E142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3C480-7D82-C645-5057-253C146C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938CF-5A0C-AF73-F18F-9586DA98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6FB7E-A0AA-B489-62BA-10C1C78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3A4B-3168-C03A-8F62-A7DA3793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C9857-F171-2FC4-653E-3FE681AD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6CD54-24BE-6DDD-944D-6371A3CC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5B418C-1BB9-F683-55E3-4745C0E09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C7CE7-EB2D-03BD-FEE1-8C5A9A7F4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BDA45C-AED2-500B-D206-1222589E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C6994C-D958-7795-4910-BAA47762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C6A541-02CA-E4AB-07DA-BC7833C0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E70A8-880D-F2E8-281F-3A3E5BDA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D19A3A-455F-118F-8425-16F48EC8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89B87E-EC4E-D501-B968-FCFF1E2B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AF6968-426A-9669-89F8-C54C48ED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CA89BA-FDE9-201A-C437-59610405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7F5E72-FF9B-7E98-0A96-984F66B6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DFF02-80D1-8D88-F0F8-461457BD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85742-135B-4D9C-967C-C001EAEF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45DB3-44C9-07EB-C828-E50B2A12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92E55-6486-493D-C182-8F924482A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20FE9-C373-A183-C468-BDFCF9D6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0AC705-27E2-7715-DDBA-55D99CAA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97591-5FB7-C571-8351-B03C242D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57910-FB36-9CF2-329C-1CA71451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DCA16-D79F-5EEA-FF2D-F84AA82FF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92F52-BF12-D76F-B4F0-A3488BFEE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7B8B4-E6F6-B43A-7213-2B56BAA6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BAFC4-E3C6-173C-1A37-60108C43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EF390-06AF-080E-37D3-0B8502CF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4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543196-8435-102D-3A3C-288171AF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D8E74-F693-EAB8-5F3D-814BED3D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F06B5-8510-D04B-49CE-FAD74EE32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8CB4D4-BFD4-4AD9-9465-4F2506A26520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9B00E-AF5E-3388-CB0C-B61D224EA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BD6F3-7F95-DDE8-9A61-FC81CF4A6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FCB94-DC3C-4DDD-844D-2C13DCD58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5138A0-78E9-3AF9-F029-E3494C3545CE}"/>
              </a:ext>
            </a:extLst>
          </p:cNvPr>
          <p:cNvSpPr txBox="1"/>
          <p:nvPr/>
        </p:nvSpPr>
        <p:spPr>
          <a:xfrm>
            <a:off x="11875" y="142504"/>
            <a:ext cx="368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요약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470564-8174-8675-6E48-C6F6E367E67E}"/>
              </a:ext>
            </a:extLst>
          </p:cNvPr>
          <p:cNvSpPr/>
          <p:nvPr/>
        </p:nvSpPr>
        <p:spPr>
          <a:xfrm>
            <a:off x="940410" y="3987708"/>
            <a:ext cx="1708976" cy="369332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핸드 컨트롤러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8605795-107A-73C0-364D-32A6BE676795}"/>
              </a:ext>
            </a:extLst>
          </p:cNvPr>
          <p:cNvCxnSpPr>
            <a:cxnSpLocks/>
            <a:stCxn id="6" idx="1"/>
            <a:endCxn id="49" idx="3"/>
          </p:cNvCxnSpPr>
          <p:nvPr/>
        </p:nvCxnSpPr>
        <p:spPr>
          <a:xfrm flipH="1">
            <a:off x="2398564" y="3250869"/>
            <a:ext cx="3032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812D40-122F-7F5E-0AE6-F731CE9E3757}"/>
              </a:ext>
            </a:extLst>
          </p:cNvPr>
          <p:cNvSpPr/>
          <p:nvPr/>
        </p:nvSpPr>
        <p:spPr>
          <a:xfrm>
            <a:off x="5350672" y="3987709"/>
            <a:ext cx="1475726" cy="369331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서버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6F0E61-C86D-7E7A-970B-FF4094DA2D6B}"/>
              </a:ext>
            </a:extLst>
          </p:cNvPr>
          <p:cNvSpPr/>
          <p:nvPr/>
        </p:nvSpPr>
        <p:spPr>
          <a:xfrm>
            <a:off x="9970644" y="3991810"/>
            <a:ext cx="661834" cy="373676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E5A977-D07A-A878-D60C-234C5ABC7F3E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6749623" y="3250868"/>
            <a:ext cx="298812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8B698D-5BD6-FE36-66D0-B437C1AAF4F6}"/>
              </a:ext>
            </a:extLst>
          </p:cNvPr>
          <p:cNvSpPr/>
          <p:nvPr/>
        </p:nvSpPr>
        <p:spPr>
          <a:xfrm>
            <a:off x="3359076" y="3345897"/>
            <a:ext cx="1155568" cy="369332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블루투스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070EF7-0CB3-B792-26F8-7301B505983B}"/>
              </a:ext>
            </a:extLst>
          </p:cNvPr>
          <p:cNvSpPr/>
          <p:nvPr/>
        </p:nvSpPr>
        <p:spPr>
          <a:xfrm>
            <a:off x="7895087" y="3345897"/>
            <a:ext cx="697201" cy="369332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wifi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67DC10-0BF5-9AD8-5C28-8034C528E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24" y="2591519"/>
            <a:ext cx="1318699" cy="13186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A5C1B7-E4C2-398C-67F8-0F1C7C37E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5" y="2453750"/>
            <a:ext cx="797118" cy="7971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EFFD19-402B-D226-DFC5-AEF3AE31E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28" y="2507510"/>
            <a:ext cx="797119" cy="797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4A50420-4D3F-D0C9-10A5-81B3950D3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52" y="2591518"/>
            <a:ext cx="1318700" cy="131870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724A20-A1AE-072C-8D16-CD250FF68D81}"/>
              </a:ext>
            </a:extLst>
          </p:cNvPr>
          <p:cNvGrpSpPr/>
          <p:nvPr/>
        </p:nvGrpSpPr>
        <p:grpSpPr>
          <a:xfrm>
            <a:off x="680244" y="0"/>
            <a:ext cx="628650" cy="1721644"/>
            <a:chOff x="592932" y="0"/>
            <a:chExt cx="500062" cy="198596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B32826A-7C82-2F47-7C24-80815C1B7FF5}"/>
                </a:ext>
              </a:extLst>
            </p:cNvPr>
            <p:cNvSpPr/>
            <p:nvPr/>
          </p:nvSpPr>
          <p:spPr>
            <a:xfrm>
              <a:off x="592932" y="0"/>
              <a:ext cx="500062" cy="1985963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E370780-2520-FB95-639A-3CEF8DACFDD9}"/>
                </a:ext>
              </a:extLst>
            </p:cNvPr>
            <p:cNvSpPr/>
            <p:nvPr/>
          </p:nvSpPr>
          <p:spPr>
            <a:xfrm>
              <a:off x="592932" y="0"/>
              <a:ext cx="500062" cy="32861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56A85F6B-2CA7-3B1D-69E7-8920FF398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6" y="2591519"/>
            <a:ext cx="1318698" cy="13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3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EBDB15-E230-A978-F4DA-B4A0C69752BA}"/>
              </a:ext>
            </a:extLst>
          </p:cNvPr>
          <p:cNvSpPr/>
          <p:nvPr/>
        </p:nvSpPr>
        <p:spPr>
          <a:xfrm>
            <a:off x="5840020" y="4039706"/>
            <a:ext cx="2183921" cy="909950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카메라 스트리밍 </a:t>
            </a:r>
            <a:endParaRPr lang="en-US" altLang="ko-K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클라이언트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138A0-78E9-3AF9-F029-E3494C3545CE}"/>
              </a:ext>
            </a:extLst>
          </p:cNvPr>
          <p:cNvSpPr txBox="1"/>
          <p:nvPr/>
        </p:nvSpPr>
        <p:spPr>
          <a:xfrm>
            <a:off x="11875" y="142504"/>
            <a:ext cx="368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로봇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ECE6CE-A15C-6D48-4D78-F97B79901DFC}"/>
              </a:ext>
            </a:extLst>
          </p:cNvPr>
          <p:cNvSpPr/>
          <p:nvPr/>
        </p:nvSpPr>
        <p:spPr>
          <a:xfrm>
            <a:off x="2529419" y="2682425"/>
            <a:ext cx="2447269" cy="725642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다이나믹셀</a:t>
            </a:r>
            <a:r>
              <a:rPr lang="ko-KR" altLang="en-US" dirty="0"/>
              <a:t> 컨트롤러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57E37-6D27-68FF-635A-257801CB0363}"/>
              </a:ext>
            </a:extLst>
          </p:cNvPr>
          <p:cNvSpPr/>
          <p:nvPr/>
        </p:nvSpPr>
        <p:spPr>
          <a:xfrm>
            <a:off x="35035" y="2798832"/>
            <a:ext cx="2137560" cy="412323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로봇팔</a:t>
            </a:r>
            <a:r>
              <a:rPr lang="en-US" altLang="ko-KR" dirty="0"/>
              <a:t>(</a:t>
            </a:r>
            <a:r>
              <a:rPr lang="ko-KR" altLang="en-US" dirty="0" err="1"/>
              <a:t>다이나믹셀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C9C9E3-AACE-B008-D502-902829726839}"/>
              </a:ext>
            </a:extLst>
          </p:cNvPr>
          <p:cNvSpPr/>
          <p:nvPr/>
        </p:nvSpPr>
        <p:spPr>
          <a:xfrm>
            <a:off x="5896040" y="1213480"/>
            <a:ext cx="2137560" cy="666445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USB</a:t>
            </a:r>
            <a:r>
              <a:rPr lang="ko-KR" altLang="en-US" dirty="0"/>
              <a:t>카메라</a:t>
            </a:r>
            <a:endParaRPr lang="en-US" altLang="ko-KR" dirty="0"/>
          </a:p>
          <a:p>
            <a:pPr algn="ctr"/>
            <a:r>
              <a:rPr lang="ko-KR" altLang="en-US" dirty="0"/>
              <a:t>전방 및 </a:t>
            </a:r>
            <a:r>
              <a:rPr lang="en-US" altLang="ko-KR" dirty="0"/>
              <a:t>+@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EAF45C-CDB9-5180-080A-7C973E142A4E}"/>
              </a:ext>
            </a:extLst>
          </p:cNvPr>
          <p:cNvSpPr/>
          <p:nvPr/>
        </p:nvSpPr>
        <p:spPr>
          <a:xfrm>
            <a:off x="389102" y="5020092"/>
            <a:ext cx="1429425" cy="611839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BLDC</a:t>
            </a:r>
            <a:r>
              <a:rPr lang="ko-KR" altLang="en-US" dirty="0"/>
              <a:t> 모터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바퀴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FF1DD-CCC9-4E36-F9F9-A2D8716F7205}"/>
              </a:ext>
            </a:extLst>
          </p:cNvPr>
          <p:cNvSpPr/>
          <p:nvPr/>
        </p:nvSpPr>
        <p:spPr>
          <a:xfrm>
            <a:off x="2567887" y="4840200"/>
            <a:ext cx="2408801" cy="725643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endParaRPr lang="en-US" altLang="ko-KR" dirty="0"/>
          </a:p>
          <a:p>
            <a:pPr algn="ctr"/>
            <a:r>
              <a:rPr lang="en-US" altLang="ko-KR" dirty="0"/>
              <a:t>(BLDC </a:t>
            </a:r>
            <a:r>
              <a:rPr lang="ko-KR" altLang="en-US" dirty="0"/>
              <a:t>모터 컨트롤러</a:t>
            </a:r>
            <a:r>
              <a:rPr lang="en-US" altLang="ko-KR" dirty="0"/>
              <a:t>)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82C9CD-1636-6648-3460-F966FDC6338E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>
            <a:off x="2094261" y="2192448"/>
            <a:ext cx="10902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D64304-91ED-45C4-DD42-5710CB528DA3}"/>
              </a:ext>
            </a:extLst>
          </p:cNvPr>
          <p:cNvSpPr/>
          <p:nvPr/>
        </p:nvSpPr>
        <p:spPr>
          <a:xfrm>
            <a:off x="2218809" y="1773005"/>
            <a:ext cx="867864" cy="369332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RS485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4C6442-AC93-55FA-E9ED-7102F35FBD25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 flipV="1">
            <a:off x="4321585" y="2192448"/>
            <a:ext cx="1978665" cy="1114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AE6136-9682-444C-F057-95ADB480D4F0}"/>
              </a:ext>
            </a:extLst>
          </p:cNvPr>
          <p:cNvSpPr/>
          <p:nvPr/>
        </p:nvSpPr>
        <p:spPr>
          <a:xfrm>
            <a:off x="7839351" y="2712650"/>
            <a:ext cx="2355605" cy="528302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Gstreamer</a:t>
            </a:r>
            <a:endParaRPr lang="en-US" altLang="ko-KR" dirty="0"/>
          </a:p>
          <a:p>
            <a:pPr algn="ctr"/>
            <a:r>
              <a:rPr lang="en-US" altLang="ko-KR" dirty="0"/>
              <a:t>(https </a:t>
            </a:r>
            <a:r>
              <a:rPr lang="ko-KR" altLang="en-US" dirty="0"/>
              <a:t>스트리밍</a:t>
            </a:r>
            <a:r>
              <a:rPr lang="en-US" altLang="ko-KR" dirty="0"/>
              <a:t>, TCP)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08DD37-CC4D-596B-CA0F-7AFA13AF4A94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7618949" y="3306476"/>
            <a:ext cx="288778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4C52873-83A6-CA81-8330-EF36CBE85088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4409791" y="3306477"/>
            <a:ext cx="1890459" cy="102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4" descr="SSZT134 Technical article | TI.com">
            <a:extLst>
              <a:ext uri="{FF2B5EF4-FFF2-40B4-BE49-F238E27FC236}">
                <a16:creationId xmlns:a16="http://schemas.microsoft.com/office/drawing/2014/main" id="{080A4EBB-92F6-244A-2685-9CABF13F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215" y="1531988"/>
            <a:ext cx="1296422" cy="128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86393F8D-11C3-C596-3E35-D8C16CEA3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21" y="1623916"/>
            <a:ext cx="1137064" cy="11370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A0F4BF-7FF0-B739-E825-1481C00F6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0" y="2647127"/>
            <a:ext cx="1318699" cy="1318699"/>
          </a:xfrm>
          <a:prstGeom prst="rect">
            <a:avLst/>
          </a:prstGeom>
        </p:spPr>
      </p:pic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6F89D495-5E06-4DA4-DF6B-F43EFBC0E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7" y="3760024"/>
            <a:ext cx="1137064" cy="1137064"/>
          </a:xfrm>
          <a:prstGeom prst="rect">
            <a:avLst/>
          </a:prstGeom>
        </p:spPr>
      </p:pic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96B6AFC0-F8EB-D0D7-46BF-C75610816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48" y="3634652"/>
            <a:ext cx="1406239" cy="1406239"/>
          </a:xfrm>
          <a:prstGeom prst="rect">
            <a:avLst/>
          </a:prstGeom>
        </p:spPr>
      </p:pic>
      <p:pic>
        <p:nvPicPr>
          <p:cNvPr id="16" name="그림 15" descr="블랙, 어둠이(가) 표시된 사진&#10;&#10;자동 생성된 설명">
            <a:extLst>
              <a:ext uri="{FF2B5EF4-FFF2-40B4-BE49-F238E27FC236}">
                <a16:creationId xmlns:a16="http://schemas.microsoft.com/office/drawing/2014/main" id="{597C18FE-E782-369D-AD52-9BD5F12C8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7" y="1623916"/>
            <a:ext cx="1137064" cy="1137064"/>
          </a:xfrm>
          <a:prstGeom prst="rect">
            <a:avLst/>
          </a:prstGeom>
        </p:spPr>
      </p:pic>
      <p:pic>
        <p:nvPicPr>
          <p:cNvPr id="19" name="Picture 14" descr="SSZT134 Technical article | TI.com">
            <a:extLst>
              <a:ext uri="{FF2B5EF4-FFF2-40B4-BE49-F238E27FC236}">
                <a16:creationId xmlns:a16="http://schemas.microsoft.com/office/drawing/2014/main" id="{716C2E37-F7C4-4433-84B3-A7953ADA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283" y="3752104"/>
            <a:ext cx="1296422" cy="128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9CEC47B-C030-F84E-D44C-3F006E4FC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34" y="2647126"/>
            <a:ext cx="1318699" cy="131869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AA05BF-AD5F-02D7-0CFD-B3D762559C7A}"/>
              </a:ext>
            </a:extLst>
          </p:cNvPr>
          <p:cNvSpPr/>
          <p:nvPr/>
        </p:nvSpPr>
        <p:spPr>
          <a:xfrm>
            <a:off x="10349707" y="4039706"/>
            <a:ext cx="1475726" cy="369331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서버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FAC161-9843-6425-4937-E407DF0AFFCC}"/>
              </a:ext>
            </a:extLst>
          </p:cNvPr>
          <p:cNvSpPr/>
          <p:nvPr/>
        </p:nvSpPr>
        <p:spPr>
          <a:xfrm>
            <a:off x="5288466" y="3120030"/>
            <a:ext cx="901583" cy="372890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RS232</a:t>
            </a:r>
            <a:endParaRPr lang="ko-KR" altLang="en-US" dirty="0"/>
          </a:p>
        </p:txBody>
      </p:sp>
      <p:pic>
        <p:nvPicPr>
          <p:cNvPr id="105" name="그림 104" descr="블랙, 어둠이(가) 표시된 사진&#10;&#10;자동 생성된 설명">
            <a:extLst>
              <a:ext uri="{FF2B5EF4-FFF2-40B4-BE49-F238E27FC236}">
                <a16:creationId xmlns:a16="http://schemas.microsoft.com/office/drawing/2014/main" id="{F1C8176A-3679-6F55-61F7-0F706942CC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42" y="256081"/>
            <a:ext cx="883063" cy="883063"/>
          </a:xfrm>
          <a:prstGeom prst="rect">
            <a:avLst/>
          </a:prstGeom>
        </p:spPr>
      </p:pic>
      <p:pic>
        <p:nvPicPr>
          <p:cNvPr id="106" name="그림 105" descr="블랙, 어둠이(가) 표시된 사진&#10;&#10;자동 생성된 설명">
            <a:extLst>
              <a:ext uri="{FF2B5EF4-FFF2-40B4-BE49-F238E27FC236}">
                <a16:creationId xmlns:a16="http://schemas.microsoft.com/office/drawing/2014/main" id="{7B2CD274-0E20-89C8-B974-28AB5868B0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67" y="256081"/>
            <a:ext cx="883063" cy="883063"/>
          </a:xfrm>
          <a:prstGeom prst="rect">
            <a:avLst/>
          </a:prstGeom>
        </p:spPr>
      </p:pic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773597E-37C6-D6D9-D87A-374AE8689E9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959600" y="1879925"/>
            <a:ext cx="5220" cy="767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A55B79E-6DAB-F181-666E-D381277FED30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2257287" y="4328556"/>
            <a:ext cx="1015440" cy="9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8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EBDB15-E230-A978-F4DA-B4A0C69752BA}"/>
              </a:ext>
            </a:extLst>
          </p:cNvPr>
          <p:cNvSpPr/>
          <p:nvPr/>
        </p:nvSpPr>
        <p:spPr>
          <a:xfrm>
            <a:off x="6179081" y="4145317"/>
            <a:ext cx="2137560" cy="653977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</a:t>
            </a:r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(ai </a:t>
            </a:r>
            <a:r>
              <a:rPr lang="ko-KR" altLang="en-US" dirty="0"/>
              <a:t>처리 및 서버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138A0-78E9-3AF9-F029-E3494C3545CE}"/>
              </a:ext>
            </a:extLst>
          </p:cNvPr>
          <p:cNvSpPr txBox="1"/>
          <p:nvPr/>
        </p:nvSpPr>
        <p:spPr>
          <a:xfrm>
            <a:off x="11875" y="142504"/>
            <a:ext cx="368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제어부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AE6136-9682-444C-F057-95ADB480D4F0}"/>
              </a:ext>
            </a:extLst>
          </p:cNvPr>
          <p:cNvSpPr/>
          <p:nvPr/>
        </p:nvSpPr>
        <p:spPr>
          <a:xfrm>
            <a:off x="8832448" y="2947375"/>
            <a:ext cx="2385741" cy="595889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Gstreamer</a:t>
            </a:r>
            <a:endParaRPr lang="en-US" altLang="ko-KR" dirty="0"/>
          </a:p>
          <a:p>
            <a:pPr algn="ctr"/>
            <a:r>
              <a:rPr lang="en-US" altLang="ko-KR" dirty="0"/>
              <a:t>(https </a:t>
            </a:r>
            <a:r>
              <a:rPr lang="ko-KR" altLang="en-US" dirty="0"/>
              <a:t>스트리밍</a:t>
            </a:r>
            <a:r>
              <a:rPr lang="en-US" altLang="ko-KR" dirty="0"/>
              <a:t>, TCP)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87494F-B598-7B46-F46C-AC33784059AA}"/>
              </a:ext>
            </a:extLst>
          </p:cNvPr>
          <p:cNvCxnSpPr>
            <a:cxnSpLocks/>
            <a:stCxn id="60" idx="3"/>
            <a:endCxn id="15" idx="1"/>
          </p:cNvCxnSpPr>
          <p:nvPr/>
        </p:nvCxnSpPr>
        <p:spPr>
          <a:xfrm flipV="1">
            <a:off x="4740773" y="3352800"/>
            <a:ext cx="1887456" cy="27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95384DAE-EA5E-D0C0-2D66-245EF4A22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11" y="5022534"/>
            <a:ext cx="1318699" cy="1318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52F007-136E-74D8-38B8-EAD0A68C7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81" y="2593781"/>
            <a:ext cx="797118" cy="7971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04E8C5-5554-EA05-1AD0-04D130839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29" y="2693450"/>
            <a:ext cx="1318699" cy="131869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7EAD9E-EABF-60B6-42CC-426495AB85BF}"/>
              </a:ext>
            </a:extLst>
          </p:cNvPr>
          <p:cNvSpPr/>
          <p:nvPr/>
        </p:nvSpPr>
        <p:spPr>
          <a:xfrm>
            <a:off x="5049567" y="3455063"/>
            <a:ext cx="1155568" cy="369332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블루투스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2BAC203-2F87-968A-4586-3743DC8803D4}"/>
              </a:ext>
            </a:extLst>
          </p:cNvPr>
          <p:cNvGrpSpPr/>
          <p:nvPr/>
        </p:nvGrpSpPr>
        <p:grpSpPr>
          <a:xfrm>
            <a:off x="130756" y="1876974"/>
            <a:ext cx="4610017" cy="3005859"/>
            <a:chOff x="260151" y="3571022"/>
            <a:chExt cx="4610017" cy="300585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AAF4C2E-4B4C-14EA-1520-BC2FF3A24D17}"/>
                </a:ext>
              </a:extLst>
            </p:cNvPr>
            <p:cNvSpPr/>
            <p:nvPr/>
          </p:nvSpPr>
          <p:spPr>
            <a:xfrm>
              <a:off x="260151" y="3571022"/>
              <a:ext cx="4610017" cy="30058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63E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D470564-8174-8675-6E48-C6F6E367E67E}"/>
                </a:ext>
              </a:extLst>
            </p:cNvPr>
            <p:cNvSpPr/>
            <p:nvPr/>
          </p:nvSpPr>
          <p:spPr>
            <a:xfrm>
              <a:off x="1686836" y="3812970"/>
              <a:ext cx="1745490" cy="369334"/>
            </a:xfrm>
            <a:prstGeom prst="rect">
              <a:avLst/>
            </a:prstGeom>
            <a:solidFill>
              <a:srgbClr val="163E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핸드 컨트롤러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AAA9DB6-16A3-F5B3-3D4E-BDC10F49689F}"/>
                </a:ext>
              </a:extLst>
            </p:cNvPr>
            <p:cNvSpPr/>
            <p:nvPr/>
          </p:nvSpPr>
          <p:spPr>
            <a:xfrm>
              <a:off x="376929" y="5817722"/>
              <a:ext cx="1813943" cy="368636"/>
            </a:xfrm>
            <a:prstGeom prst="rect">
              <a:avLst/>
            </a:prstGeom>
            <a:solidFill>
              <a:srgbClr val="163E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이동 조이스틱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9A38ADB-4A75-0229-970A-289994475BCE}"/>
                </a:ext>
              </a:extLst>
            </p:cNvPr>
            <p:cNvSpPr/>
            <p:nvPr/>
          </p:nvSpPr>
          <p:spPr>
            <a:xfrm>
              <a:off x="2559581" y="5820967"/>
              <a:ext cx="2198757" cy="653978"/>
            </a:xfrm>
            <a:prstGeom prst="rect">
              <a:avLst/>
            </a:prstGeom>
            <a:solidFill>
              <a:srgbClr val="163E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압력 센서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 err="1"/>
                <a:t>그리퍼</a:t>
              </a:r>
              <a:r>
                <a:rPr lang="ko-KR" altLang="en-US" dirty="0"/>
                <a:t> 제어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B1EAA03-AF09-E20D-DF93-1CBFD3957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50" y="4388161"/>
              <a:ext cx="1318700" cy="13187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FF18DC58-FAB6-87DA-8D3F-1FB242B96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963" y="4347146"/>
              <a:ext cx="1318700" cy="1318700"/>
            </a:xfrm>
            <a:prstGeom prst="rect">
              <a:avLst/>
            </a:prstGeom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1DF107-DB2E-D6A3-1178-C055755531DE}"/>
              </a:ext>
            </a:extLst>
          </p:cNvPr>
          <p:cNvSpPr/>
          <p:nvPr/>
        </p:nvSpPr>
        <p:spPr>
          <a:xfrm>
            <a:off x="9334500" y="6356664"/>
            <a:ext cx="2712823" cy="369332"/>
          </a:xfrm>
          <a:prstGeom prst="rect">
            <a:avLst/>
          </a:prstGeom>
          <a:solidFill>
            <a:srgbClr val="163E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로봇 팔 카메라 스트리밍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DDC0062-C112-510E-DE3D-A359772F4AC8}"/>
              </a:ext>
            </a:extLst>
          </p:cNvPr>
          <p:cNvGrpSpPr/>
          <p:nvPr/>
        </p:nvGrpSpPr>
        <p:grpSpPr>
          <a:xfrm>
            <a:off x="7412960" y="152641"/>
            <a:ext cx="4610018" cy="2351096"/>
            <a:chOff x="7632782" y="317501"/>
            <a:chExt cx="4610018" cy="235109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2416A8-BBF7-BA44-7009-B5792466573E}"/>
                </a:ext>
              </a:extLst>
            </p:cNvPr>
            <p:cNvSpPr/>
            <p:nvPr/>
          </p:nvSpPr>
          <p:spPr>
            <a:xfrm>
              <a:off x="7632782" y="317501"/>
              <a:ext cx="4610018" cy="2351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63E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C9C9E3-AACE-B008-D502-902829726839}"/>
                </a:ext>
              </a:extLst>
            </p:cNvPr>
            <p:cNvSpPr/>
            <p:nvPr/>
          </p:nvSpPr>
          <p:spPr>
            <a:xfrm>
              <a:off x="7750364" y="1809691"/>
              <a:ext cx="2137560" cy="728257"/>
            </a:xfrm>
            <a:prstGeom prst="rect">
              <a:avLst/>
            </a:prstGeom>
            <a:solidFill>
              <a:srgbClr val="163E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USB </a:t>
              </a:r>
              <a:r>
                <a:rPr lang="ko-KR" altLang="en-US" dirty="0" err="1"/>
                <a:t>뎁스</a:t>
              </a:r>
              <a:r>
                <a:rPr lang="ko-KR" altLang="en-US" dirty="0"/>
                <a:t> 카메라</a:t>
              </a:r>
              <a:r>
                <a:rPr lang="en-US" altLang="ko-KR" dirty="0"/>
                <a:t>(</a:t>
              </a:r>
              <a:r>
                <a:rPr lang="ko-KR" altLang="en-US" dirty="0"/>
                <a:t>팔 길이 측정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C993C64-6753-4057-F468-D50C3A346444}"/>
                </a:ext>
              </a:extLst>
            </p:cNvPr>
            <p:cNvSpPr/>
            <p:nvPr/>
          </p:nvSpPr>
          <p:spPr>
            <a:xfrm>
              <a:off x="9992910" y="1812202"/>
              <a:ext cx="2137560" cy="369333"/>
            </a:xfrm>
            <a:prstGeom prst="rect">
              <a:avLst/>
            </a:prstGeom>
            <a:solidFill>
              <a:srgbClr val="163E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USB</a:t>
              </a:r>
              <a:r>
                <a:rPr lang="ko-KR" altLang="en-US" dirty="0"/>
                <a:t>카메라</a:t>
              </a:r>
              <a:r>
                <a:rPr lang="en-US" altLang="ko-KR" dirty="0"/>
                <a:t>(</a:t>
              </a:r>
              <a:r>
                <a:rPr lang="ko-KR" altLang="en-US" dirty="0"/>
                <a:t>왼팔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A6BBA1-0651-5AAF-16B3-B1860E1EE7B8}"/>
                </a:ext>
              </a:extLst>
            </p:cNvPr>
            <p:cNvSpPr/>
            <p:nvPr/>
          </p:nvSpPr>
          <p:spPr>
            <a:xfrm>
              <a:off x="9992910" y="2181535"/>
              <a:ext cx="2137560" cy="369333"/>
            </a:xfrm>
            <a:prstGeom prst="rect">
              <a:avLst/>
            </a:prstGeom>
            <a:solidFill>
              <a:srgbClr val="163E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USB</a:t>
              </a:r>
              <a:r>
                <a:rPr lang="ko-KR" altLang="en-US" dirty="0"/>
                <a:t>카메라</a:t>
              </a:r>
              <a:r>
                <a:rPr lang="en-US" altLang="ko-KR" dirty="0"/>
                <a:t>(</a:t>
              </a:r>
              <a:r>
                <a:rPr lang="ko-KR" altLang="en-US" dirty="0"/>
                <a:t>오른팔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149C46F-F317-A8FC-4662-517F9427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8565" y="850725"/>
              <a:ext cx="880516" cy="880516"/>
            </a:xfrm>
            <a:prstGeom prst="rect">
              <a:avLst/>
            </a:prstGeom>
          </p:spPr>
        </p:pic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6916AFC-8E15-A4E8-1511-C6AD151CE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2123" y="848178"/>
              <a:ext cx="883063" cy="883063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E6BCB491-ABEA-9C76-8A3D-8CF75CF1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3248" y="848178"/>
              <a:ext cx="883063" cy="883063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83A38E8-4B5C-703C-C42A-6891E3F659E0}"/>
                </a:ext>
              </a:extLst>
            </p:cNvPr>
            <p:cNvSpPr/>
            <p:nvPr/>
          </p:nvSpPr>
          <p:spPr>
            <a:xfrm>
              <a:off x="8994613" y="397883"/>
              <a:ext cx="2067077" cy="369334"/>
            </a:xfrm>
            <a:prstGeom prst="rect">
              <a:avLst/>
            </a:prstGeom>
            <a:solidFill>
              <a:srgbClr val="163E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행동 </a:t>
              </a:r>
              <a:r>
                <a:rPr lang="ko-KR" altLang="en-US" dirty="0"/>
                <a:t>인식 카메라</a:t>
              </a:r>
            </a:p>
          </p:txBody>
        </p:sp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EE081DB-B0FF-56B5-1A4C-EE1974CA0436}"/>
              </a:ext>
            </a:extLst>
          </p:cNvPr>
          <p:cNvCxnSpPr>
            <a:stCxn id="72" idx="2"/>
            <a:endCxn id="15" idx="3"/>
          </p:cNvCxnSpPr>
          <p:nvPr/>
        </p:nvCxnSpPr>
        <p:spPr>
          <a:xfrm flipH="1">
            <a:off x="7946928" y="2503737"/>
            <a:ext cx="1771041" cy="84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B7FADB1-B294-2D89-5A02-065B02B1F7C8}"/>
              </a:ext>
            </a:extLst>
          </p:cNvPr>
          <p:cNvCxnSpPr>
            <a:cxnSpLocks/>
          </p:cNvCxnSpPr>
          <p:nvPr/>
        </p:nvCxnSpPr>
        <p:spPr>
          <a:xfrm>
            <a:off x="8039100" y="3865278"/>
            <a:ext cx="1953011" cy="134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1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E299278D93124790540133764FFD1A" ma:contentTypeVersion="0" ma:contentTypeDescription="새 문서를 만듭니다." ma:contentTypeScope="" ma:versionID="b5058946144023a6e4bd4534048b38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cb785e6cf814aa4f11b9a7e82226c8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22E37B-2536-4F4C-8C3B-7555E170A1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C23456-BA0A-4104-855D-2833584C10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DC80DC-A3EE-4FAA-84ED-81018C844BC7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101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고찬혁</dc:creator>
  <cp:lastModifiedBy>백승호</cp:lastModifiedBy>
  <cp:revision>3</cp:revision>
  <dcterms:created xsi:type="dcterms:W3CDTF">2024-03-22T08:06:57Z</dcterms:created>
  <dcterms:modified xsi:type="dcterms:W3CDTF">2024-03-22T10:07:14Z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0x01010006E299278D93124790540133764FFD1A</vt:lpwstr>
  </property>
</Properties>
</file>