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8BBDD-1019-437F-A800-0B427FEC1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1F227-150A-48A5-A34A-F324BAB5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B8F0-2070-4471-A627-BD02A60E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523A-BCB5-49FF-A4C1-ADA432F4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337A0-08B1-4781-AAA8-BE1B6C5D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1435-75DD-49CE-8DD0-78ACBDC7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21A41-866E-4938-AD67-F6346450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3215E-4BEC-4B02-B403-590B0126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BFF7-93D3-4812-BC88-52BC3458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9A59D-FE81-4B85-9078-70F7404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8253F5-2F1C-494A-918C-896E4B477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F8A9C-1F40-4233-BAC1-7BF68684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51D6C-8285-402F-B178-10521D6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E2715-D401-4FA6-846D-195FEA29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B09DF-2980-4707-A5B5-94B7A1F2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B37-C5EC-4C21-BB5D-D094E38B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42037-1414-43CD-8B06-D0B77BDB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2FE7B-25A3-41A8-9AAE-A4D3030D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424BB-9370-4EAD-9182-AF8ECBAA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D6347-58BC-46A0-A112-49A3B272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1A2B-1F92-4426-A9E0-7579B2D5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B344-C4AF-42DA-AD13-55166FF1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E23DB-3513-4B09-8D1B-2C0BB930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BA948-0D3C-44B6-99BF-A0154DCD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E263-13BA-4A56-ABF9-1712C60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0C401-A77E-4051-B800-77C4E846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C4F-A4CD-4D78-94B5-189E1DA5E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57F38-D0B3-46CE-ABB4-D8A745BB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4B764-9341-4C88-83BA-09F390E4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7C265-552B-4B37-96B9-A51DB48B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8C97-7D69-4827-9A3A-37F33A73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497AF-E59F-4E50-A3E1-222632EF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AA217-992F-4EA4-900C-687BAA35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15DD6-FA87-48E2-9744-13EC67D63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052EE-DA4C-41E6-ACDE-782FA4AD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E520F-FFE2-4BBB-9A38-6E9F4963F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117A1-3B95-41FE-9579-4B488775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32BDFD-154B-413C-8534-960A3EE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DDC3D6-E30D-4C94-8CE0-F69163AE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4CBB5-E9C4-4FD2-B897-05B50363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F5C1B-548D-49B1-9057-B9349F91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1A734-FA54-4B3D-AEA0-08F181E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F7CFD4-C76E-41AF-89BF-7FCF390D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057E47-CDD4-4CE4-A2E2-C3BDECCD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AD793-8813-4E61-8D4B-BEF3382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FE9C1-F1F7-49A0-AC21-2B21E002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8635-579F-49B6-9BD7-D532483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876BA-3A48-47F3-862E-27891C1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709D5-28A1-429F-99C1-0B00048F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DE80E-1C04-46B2-873C-A6F2D242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0D353-9C52-4134-B1BD-14D26A51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5A0DB-4663-494D-B7A0-8EBCA19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1FC34-D1A7-4ADF-A59A-498A0DBE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C56B-CEFF-4967-B2E5-9500C0016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FF7D3-239C-490B-88F0-2DD73B50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64280-1D91-4227-8EEA-3706927D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7DA55-D4D1-43A2-8067-A7AE7AF0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3D0EE-AA7B-432D-B567-31C0299F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3F3F-1559-4508-8B74-D61500F5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6AE75-74AB-4B36-8F09-88889218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2B24B-9B5E-4604-8A66-40C7BE190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7516-4B86-45A6-A4A1-24CB61F5C218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CCB40-856A-4A2B-B2BC-31265AB9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9FA9D-CF34-4497-BE54-26A3A9BFB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E863-568B-4DD6-A152-418D8CC1F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그래픽</a:t>
            </a:r>
            <a:r>
              <a:rPr lang="en-US" altLang="ko-KR" dirty="0"/>
              <a:t>.(2d</a:t>
            </a:r>
            <a:r>
              <a:rPr lang="ko-KR" altLang="en-US" dirty="0"/>
              <a:t>처럼 보이는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롤처럼 </a:t>
            </a:r>
            <a:r>
              <a:rPr lang="ko-KR" altLang="en-US" dirty="0" err="1"/>
              <a:t>확정어택</a:t>
            </a:r>
            <a:r>
              <a:rPr lang="en-US" altLang="ko-KR" dirty="0"/>
              <a:t>(</a:t>
            </a:r>
            <a:r>
              <a:rPr lang="ko-KR" altLang="en-US" dirty="0"/>
              <a:t>근접공격시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원거리도 투사체 날아가서 근처까지 가면 피해주는 형식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무빙</a:t>
            </a:r>
            <a:r>
              <a:rPr lang="ko-KR" altLang="en-US" dirty="0"/>
              <a:t> 요소</a:t>
            </a:r>
          </a:p>
        </p:txBody>
      </p:sp>
    </p:spTree>
    <p:extLst>
      <p:ext uri="{BB962C8B-B14F-4D97-AF65-F5344CB8AC3E}">
        <p14:creationId xmlns:p14="http://schemas.microsoft.com/office/powerpoint/2010/main" val="33146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move </a:t>
            </a:r>
            <a:r>
              <a:rPr lang="en-US" altLang="ko-KR"/>
              <a:t>and kite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5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/>
              <a:t>스토리 천하제일 원딜대회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9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8CBC-7291-4D38-80CB-A1595DEB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0" y="1619512"/>
            <a:ext cx="10215239" cy="23876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필요한거</a:t>
            </a:r>
            <a:br>
              <a:rPr lang="en-US" altLang="ko-KR" dirty="0"/>
            </a:br>
            <a:r>
              <a:rPr lang="ko-KR" altLang="en-US"/>
              <a:t>터치한곳 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5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3d그래픽.(2d처럼 보이는) 롤처럼 확정어택(근접공격시) 원거리도 투사체 날아가서 근처까지 가면 피해주는 형식 </vt:lpstr>
      <vt:lpstr>무빙 요소</vt:lpstr>
      <vt:lpstr>제목 move and kite</vt:lpstr>
      <vt:lpstr>스토리 천하제일 원딜대회</vt:lpstr>
      <vt:lpstr>필요한거 터치한곳 표기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3d그래픽.(2d처럼 보이는) 롤처럼 확정어택(근접공격시)</dc:title>
  <dc:creator>박용진</dc:creator>
  <cp:lastModifiedBy>박용진</cp:lastModifiedBy>
  <cp:revision>6</cp:revision>
  <dcterms:created xsi:type="dcterms:W3CDTF">2018-03-10T15:45:05Z</dcterms:created>
  <dcterms:modified xsi:type="dcterms:W3CDTF">2018-03-15T19:22:53Z</dcterms:modified>
</cp:coreProperties>
</file>