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6" r:id="rId4"/>
    <p:sldId id="267" r:id="rId5"/>
    <p:sldId id="269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5EAA7-3E4A-4503-9A33-733F42B1B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C276D-FD9C-418F-AA4C-043C3012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D4795-1776-4627-BA6E-65CE74B1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25AA2-727F-4817-B426-6C9E575E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A3627-04AD-4784-AF92-4D9DF92C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4C59-72A7-42E3-A468-2DC747C1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61C9B-5FCA-406E-89D7-7B08A1C2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A9A4C-C7FA-47C5-A338-5A5D6ABF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E783A-AFDF-4F71-8ACD-841C61B8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4CBE-5CFD-45E5-9165-166F6204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CCD4FD-CCF0-44B6-A821-297ED855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17D50-D2EF-40C7-91C4-D3D31971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D1A2D-BBD4-402F-AEC5-6E80162C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144F7-8FE5-42F9-BB8F-9F851E5D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7BDB5-65EA-4C39-AD1C-F8679959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2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4BE2B-8EC0-433B-B75C-5ADEE1F6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B3712-0081-4351-B1E2-DA4BB59F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8C8E-44CF-4DCB-9D8B-387BD7A4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54D91-309E-4658-8941-C4799BCC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1FBFB-0240-4260-9982-09106D75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2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15578-85BA-4B91-84EC-0213AA51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563B3-5B14-4BDE-8991-A28CA55C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BD612-7A01-4027-9417-1917DC3C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423C5-8DEC-42B2-964D-B386A695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E9D5-FE91-43FB-83A8-11B9AB38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4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D0FFD-78AE-4461-B72E-954E0EAE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95816-C706-4F59-8DEF-6180E2F81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4C8B0-CD6C-4D96-8308-95F6D96C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980F4-1414-46B4-B509-5DA012AD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80E98-8354-45C7-8CAD-94F40B82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BA1B6-F07F-489C-B4DE-AAE1A1A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B90A-8524-4BF4-A289-F528A3FA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ECD98-81D3-4869-A6ED-5E9F5763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88820-B1BE-484F-A090-919E49B64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0A27D-6D75-4267-90E3-8661E79ED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AC7BB-4210-49E7-9553-9C59F1AD9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BCBA1-DDE5-4B82-9C05-BE53CBD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0513C-BE13-4D61-9DFC-CC73F690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D495AF-365D-4D9F-BED2-26CC99BD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8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00148-50EC-4767-9291-882D4BFB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A80FFA-E272-4641-9AFB-8A2CD4F6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BB6161-E962-4460-8218-F5CB1A80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3AE43-59DE-49A1-BE7E-7F68ECB5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3D931-E7EB-469D-87E8-ABAAD82E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4C249-988D-4ED2-AF35-F6BA429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66594-ADD4-4F32-B4E8-2E6EEAC4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0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BCC4-69EE-4016-8A12-C9359812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FF352-B1A4-435C-AD03-0103039B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9B5C4-6B94-4949-8CC7-3B4B53B2C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B429-4A6C-48C0-9746-E33FCC24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0088A-590B-4645-BF6B-A3CA609D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4AB24-BAA8-4848-BCB2-4E873242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3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600C-5BEE-46B6-855C-738B3F48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1F848-005F-45D6-9167-96DC476FF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31FB9-5275-43CD-944C-0AB3DDA09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23DF0-448E-425E-9B76-4A245529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2E7B7-453B-47CE-883D-3A9CF823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01279-C954-49BB-A61C-6CFFE94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6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95604-2E1E-493C-8B83-4ADD6DFA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27A79-38A1-4946-B81D-C077499A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AAE4-4657-4E1B-A921-C6AE2B80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F7FD-BD84-4AC7-BAEF-0F0903A1A650}" type="datetimeFigureOut">
              <a:rPr lang="ko-KR" altLang="en-US" smtClean="0"/>
              <a:t>2018-02-15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AFEA-7866-4695-A7D1-F8C24E2F3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AADD7-94E1-438D-8872-728785B5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DE6E-1470-493F-A17E-1CF11EEF1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496" y="273912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올라갈수록 바다</a:t>
            </a:r>
            <a:br>
              <a:rPr lang="en-US" altLang="ko-KR" dirty="0"/>
            </a:br>
            <a:r>
              <a:rPr lang="ko-KR" altLang="en-US" dirty="0"/>
              <a:t>땅</a:t>
            </a:r>
            <a:br>
              <a:rPr lang="en-US" altLang="ko-KR" dirty="0"/>
            </a:br>
            <a:r>
              <a:rPr lang="ko-KR" altLang="en-US" dirty="0"/>
              <a:t>하늘</a:t>
            </a:r>
            <a:br>
              <a:rPr lang="en-US" altLang="ko-KR" dirty="0"/>
            </a:br>
            <a:r>
              <a:rPr lang="ko-KR" altLang="en-US" dirty="0"/>
              <a:t>우주로</a:t>
            </a:r>
            <a:br>
              <a:rPr lang="en-US" altLang="ko-KR" dirty="0"/>
            </a:br>
            <a:r>
              <a:rPr lang="ko-KR" altLang="en-US" dirty="0"/>
              <a:t>배경 변경</a:t>
            </a:r>
          </a:p>
        </p:txBody>
      </p:sp>
    </p:spTree>
    <p:extLst>
      <p:ext uri="{BB962C8B-B14F-4D97-AF65-F5344CB8AC3E}">
        <p14:creationId xmlns:p14="http://schemas.microsoft.com/office/powerpoint/2010/main" val="37850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-3525078"/>
            <a:ext cx="11211340" cy="9912626"/>
          </a:xfrm>
        </p:spPr>
        <p:txBody>
          <a:bodyPr>
            <a:normAutofit/>
          </a:bodyPr>
          <a:lstStyle/>
          <a:p>
            <a:r>
              <a:rPr lang="ko-KR" altLang="en-US" dirty="0"/>
              <a:t>아이템 후보</a:t>
            </a:r>
            <a:br>
              <a:rPr lang="en-US" altLang="ko-KR" dirty="0"/>
            </a:br>
            <a:r>
              <a:rPr lang="ko-KR" altLang="en-US" dirty="0" err="1"/>
              <a:t>확올라가는</a:t>
            </a:r>
            <a:r>
              <a:rPr lang="ko-KR" altLang="en-US" dirty="0"/>
              <a:t> 아이템</a:t>
            </a:r>
            <a:br>
              <a:rPr lang="en-US" altLang="ko-KR" dirty="0"/>
            </a:br>
            <a:r>
              <a:rPr lang="ko-KR" altLang="en-US" dirty="0"/>
              <a:t>잠시 </a:t>
            </a:r>
            <a:r>
              <a:rPr lang="ko-KR" altLang="en-US" dirty="0" err="1"/>
              <a:t>모든색깔</a:t>
            </a:r>
            <a:r>
              <a:rPr lang="ko-KR" altLang="en-US" dirty="0"/>
              <a:t> </a:t>
            </a:r>
            <a:r>
              <a:rPr lang="ko-KR" altLang="en-US" dirty="0" err="1"/>
              <a:t>다밟을수있는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7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95" y="533400"/>
            <a:ext cx="11211340" cy="4241800"/>
          </a:xfrm>
        </p:spPr>
        <p:txBody>
          <a:bodyPr>
            <a:normAutofit/>
          </a:bodyPr>
          <a:lstStyle/>
          <a:p>
            <a:r>
              <a:rPr lang="ko-KR" altLang="en-US" dirty="0"/>
              <a:t>옵션에 추가할 것들</a:t>
            </a:r>
            <a:br>
              <a:rPr lang="en-US" altLang="ko-KR" dirty="0"/>
            </a:br>
            <a:r>
              <a:rPr lang="ko-KR" altLang="en-US" dirty="0"/>
              <a:t>이동 감도 추가</a:t>
            </a:r>
            <a:br>
              <a:rPr lang="en-US" altLang="ko-KR" dirty="0"/>
            </a:br>
            <a:r>
              <a:rPr lang="en-US" altLang="ko-KR" dirty="0"/>
              <a:t>BGM </a:t>
            </a:r>
            <a:r>
              <a:rPr lang="ko-KR" altLang="en-US" dirty="0"/>
              <a:t>효과음</a:t>
            </a:r>
            <a:br>
              <a:rPr lang="en-US" altLang="ko-KR" dirty="0"/>
            </a:br>
            <a:r>
              <a:rPr lang="ko-KR" altLang="en-US" dirty="0"/>
              <a:t>진동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84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404" y="3325057"/>
            <a:ext cx="11211340" cy="24003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 err="1"/>
              <a:t>몇미터</a:t>
            </a:r>
            <a:r>
              <a:rPr lang="ko-KR" altLang="en-US" dirty="0"/>
              <a:t> 남았는지 표시해줄 공간</a:t>
            </a:r>
            <a:br>
              <a:rPr lang="en-US" altLang="ko-KR" dirty="0"/>
            </a:br>
            <a:r>
              <a:rPr lang="en-US" altLang="ko-KR" dirty="0"/>
              <a:t>UI(</a:t>
            </a:r>
            <a:r>
              <a:rPr lang="ko-KR" altLang="en-US" dirty="0"/>
              <a:t>버튼 팝업</a:t>
            </a:r>
            <a:r>
              <a:rPr lang="en-US" altLang="ko-KR" dirty="0"/>
              <a:t>)</a:t>
            </a:r>
            <a:r>
              <a:rPr lang="ko-KR" altLang="en-US" dirty="0"/>
              <a:t> 는 최대한 쫄깃쫄깃 하게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로비 빤작이는 제목에만 하던지</a:t>
            </a:r>
          </a:p>
        </p:txBody>
      </p:sp>
    </p:spTree>
    <p:extLst>
      <p:ext uri="{BB962C8B-B14F-4D97-AF65-F5344CB8AC3E}">
        <p14:creationId xmlns:p14="http://schemas.microsoft.com/office/powerpoint/2010/main" val="392383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-1322773"/>
            <a:ext cx="11211340" cy="893093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난이도</a:t>
            </a:r>
            <a:br>
              <a:rPr lang="en-US" altLang="ko-KR" dirty="0"/>
            </a:br>
            <a:r>
              <a:rPr lang="ko-KR" altLang="en-US" dirty="0"/>
              <a:t>움직이는 발판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물차오르는</a:t>
            </a:r>
            <a:r>
              <a:rPr lang="ko-KR" altLang="en-US" dirty="0"/>
              <a:t> 정도</a:t>
            </a:r>
            <a:br>
              <a:rPr lang="en-US" altLang="ko-KR" dirty="0"/>
            </a:br>
            <a:r>
              <a:rPr lang="ko-KR" altLang="en-US" dirty="0"/>
              <a:t>색깔 바뀌는 발판</a:t>
            </a:r>
            <a:r>
              <a:rPr lang="en-US" altLang="ko-KR" dirty="0"/>
              <a:t>(?)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회용 발판</a:t>
            </a:r>
            <a:br>
              <a:rPr lang="en-US" altLang="ko-KR" dirty="0"/>
            </a:br>
            <a:r>
              <a:rPr lang="ko-KR" altLang="en-US" dirty="0"/>
              <a:t>빨리 밟으면 부서지는 발판</a:t>
            </a:r>
            <a:br>
              <a:rPr lang="en-US" altLang="ko-KR" dirty="0"/>
            </a:br>
            <a:r>
              <a:rPr lang="ko-KR" altLang="en-US" dirty="0"/>
              <a:t>파도속도의 최대치를 찾자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3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-1322773"/>
            <a:ext cx="11211340" cy="8930935"/>
          </a:xfrm>
        </p:spPr>
        <p:txBody>
          <a:bodyPr>
            <a:normAutofit/>
          </a:bodyPr>
          <a:lstStyle/>
          <a:p>
            <a:r>
              <a:rPr lang="ko-KR" altLang="en-US" dirty="0"/>
              <a:t>파도속도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br>
              <a:rPr lang="en-US" altLang="ko-KR" dirty="0"/>
            </a:br>
            <a:r>
              <a:rPr lang="ko-KR" altLang="en-US" dirty="0" err="1"/>
              <a:t>뒷</a:t>
            </a:r>
            <a:r>
              <a:rPr lang="ko-KR" altLang="en-US" dirty="0"/>
              <a:t> 배경 기준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맨땅</a:t>
            </a:r>
            <a:br>
              <a:rPr lang="en-US" altLang="ko-KR" dirty="0"/>
            </a:br>
            <a:r>
              <a:rPr lang="ko-KR" altLang="en-US" dirty="0"/>
              <a:t>하늘</a:t>
            </a:r>
            <a:br>
              <a:rPr lang="en-US" altLang="ko-KR" dirty="0"/>
            </a:br>
            <a:r>
              <a:rPr lang="ko-KR" altLang="en-US" dirty="0"/>
              <a:t>우주</a:t>
            </a:r>
            <a:br>
              <a:rPr lang="en-US" altLang="ko-KR" dirty="0"/>
            </a:br>
            <a:r>
              <a:rPr lang="en-US" altLang="ko-KR" dirty="0"/>
              <a:t>color lerp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18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43" y="861132"/>
            <a:ext cx="11211340" cy="3400147"/>
          </a:xfrm>
        </p:spPr>
        <p:txBody>
          <a:bodyPr>
            <a:normAutofit/>
          </a:bodyPr>
          <a:lstStyle/>
          <a:p>
            <a:r>
              <a:rPr lang="en-US" altLang="ko-KR" dirty="0"/>
              <a:t>3 =&gt; </a:t>
            </a:r>
            <a:r>
              <a:rPr lang="ko-KR" altLang="en-US" dirty="0" err="1"/>
              <a:t>버틸만</a:t>
            </a:r>
            <a:r>
              <a:rPr lang="en-US" altLang="ko-KR" dirty="0"/>
              <a:t>(</a:t>
            </a:r>
            <a:r>
              <a:rPr lang="ko-KR" altLang="en-US" dirty="0"/>
              <a:t>중간난이도</a:t>
            </a:r>
            <a:r>
              <a:rPr lang="en-US" altLang="ko-KR" dirty="0"/>
              <a:t>?)</a:t>
            </a:r>
            <a:br>
              <a:rPr lang="en-US" altLang="ko-KR" dirty="0"/>
            </a:br>
            <a:r>
              <a:rPr lang="en-US" altLang="ko-KR" dirty="0"/>
              <a:t>3.5 =&gt; </a:t>
            </a:r>
            <a:r>
              <a:rPr lang="ko-KR" altLang="en-US" dirty="0" err="1"/>
              <a:t>개고수</a:t>
            </a:r>
            <a:r>
              <a:rPr lang="ko-KR" altLang="en-US" dirty="0"/>
              <a:t> </a:t>
            </a:r>
            <a:r>
              <a:rPr lang="ko-KR" altLang="en-US" dirty="0" err="1"/>
              <a:t>버틸만함</a:t>
            </a:r>
            <a:br>
              <a:rPr lang="en-US" altLang="ko-KR" dirty="0"/>
            </a:br>
            <a:r>
              <a:rPr lang="en-US" altLang="ko-KR" dirty="0"/>
              <a:t>3.8=&gt;</a:t>
            </a:r>
            <a:r>
              <a:rPr lang="ko-KR" altLang="en-US" dirty="0"/>
              <a:t>최고난이도 하면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74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E3F-4989-4EAC-AB4B-862DCC4A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43" y="861132"/>
            <a:ext cx="11211340" cy="34001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시작할때</a:t>
            </a:r>
            <a:r>
              <a:rPr lang="ko-KR" altLang="en-US" dirty="0"/>
              <a:t> </a:t>
            </a:r>
            <a:r>
              <a:rPr lang="en-US" altLang="ko-KR" dirty="0"/>
              <a:t>3 -2 -1 </a:t>
            </a:r>
            <a:r>
              <a:rPr lang="ko-KR" altLang="en-US" dirty="0"/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255880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24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올라갈수록 바다 땅 하늘 우주로 배경 변경</vt:lpstr>
      <vt:lpstr>아이템 후보 확올라가는 아이템 잠시 모든색깔 다밟을수있는  </vt:lpstr>
      <vt:lpstr>옵션에 추가할 것들 이동 감도 추가 BGM 효과음 진동 </vt:lpstr>
      <vt:lpstr>UI 몇미터 남았는지 표시해줄 공간 UI(버튼 팝업) 는 최대한 쫄깃쫄깃 하게  로비 빤작이는 제목에만 하던지</vt:lpstr>
      <vt:lpstr>                                                                 난이도 움직이는 발판. 물차오르는 정도 색깔 바뀌는 발판(?) 1회용 발판 빨리 밟으면 부서지는 발판 파도속도의 최대치를 찾자   </vt:lpstr>
      <vt:lpstr>파도속도 3단계 뒷 배경 기준  맨땅 하늘 우주 color lerp</vt:lpstr>
      <vt:lpstr>3 =&gt; 버틸만(중간난이도?) 3.5 =&gt; 개고수 버틸만함 3.8=&gt;최고난이도 하면 될듯</vt:lpstr>
      <vt:lpstr>시작할때 3 -2 -1 필요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런게임 (플렛포머)</dc:title>
  <dc:creator>박용진</dc:creator>
  <cp:lastModifiedBy>박용진</cp:lastModifiedBy>
  <cp:revision>43</cp:revision>
  <dcterms:created xsi:type="dcterms:W3CDTF">2018-02-10T09:49:44Z</dcterms:created>
  <dcterms:modified xsi:type="dcterms:W3CDTF">2018-02-14T21:09:46Z</dcterms:modified>
</cp:coreProperties>
</file>